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6" r:id="rId1"/>
  </p:sldMasterIdLst>
  <p:notesMasterIdLst>
    <p:notesMasterId r:id="rId42"/>
  </p:notesMasterIdLst>
  <p:sldIdLst>
    <p:sldId id="409" r:id="rId2"/>
    <p:sldId id="393" r:id="rId3"/>
    <p:sldId id="321" r:id="rId4"/>
    <p:sldId id="324" r:id="rId5"/>
    <p:sldId id="411" r:id="rId6"/>
    <p:sldId id="325" r:id="rId7"/>
    <p:sldId id="405" r:id="rId8"/>
    <p:sldId id="404" r:id="rId9"/>
    <p:sldId id="326" r:id="rId10"/>
    <p:sldId id="390" r:id="rId11"/>
    <p:sldId id="398" r:id="rId12"/>
    <p:sldId id="364" r:id="rId13"/>
    <p:sldId id="394" r:id="rId14"/>
    <p:sldId id="328" r:id="rId15"/>
    <p:sldId id="403" r:id="rId16"/>
    <p:sldId id="375" r:id="rId17"/>
    <p:sldId id="392" r:id="rId18"/>
    <p:sldId id="376" r:id="rId19"/>
    <p:sldId id="333" r:id="rId20"/>
    <p:sldId id="334" r:id="rId21"/>
    <p:sldId id="402" r:id="rId22"/>
    <p:sldId id="337" r:id="rId23"/>
    <p:sldId id="339" r:id="rId24"/>
    <p:sldId id="366" r:id="rId25"/>
    <p:sldId id="286" r:id="rId26"/>
    <p:sldId id="345" r:id="rId27"/>
    <p:sldId id="396" r:id="rId28"/>
    <p:sldId id="347" r:id="rId29"/>
    <p:sldId id="351" r:id="rId30"/>
    <p:sldId id="352" r:id="rId31"/>
    <p:sldId id="400" r:id="rId32"/>
    <p:sldId id="348" r:id="rId33"/>
    <p:sldId id="349" r:id="rId34"/>
    <p:sldId id="350" r:id="rId35"/>
    <p:sldId id="382" r:id="rId36"/>
    <p:sldId id="401" r:id="rId37"/>
    <p:sldId id="395" r:id="rId38"/>
    <p:sldId id="406" r:id="rId39"/>
    <p:sldId id="408" r:id="rId40"/>
    <p:sldId id="41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7206A00-DBE9-4CB8-8A44-ACF19461786C}">
          <p14:sldIdLst>
            <p14:sldId id="409"/>
            <p14:sldId id="393"/>
            <p14:sldId id="321"/>
            <p14:sldId id="324"/>
            <p14:sldId id="411"/>
            <p14:sldId id="325"/>
            <p14:sldId id="405"/>
            <p14:sldId id="404"/>
            <p14:sldId id="326"/>
            <p14:sldId id="390"/>
            <p14:sldId id="398"/>
            <p14:sldId id="364"/>
            <p14:sldId id="394"/>
            <p14:sldId id="328"/>
            <p14:sldId id="403"/>
            <p14:sldId id="375"/>
            <p14:sldId id="392"/>
            <p14:sldId id="376"/>
            <p14:sldId id="333"/>
            <p14:sldId id="334"/>
            <p14:sldId id="402"/>
            <p14:sldId id="337"/>
            <p14:sldId id="339"/>
            <p14:sldId id="366"/>
            <p14:sldId id="286"/>
            <p14:sldId id="345"/>
            <p14:sldId id="396"/>
            <p14:sldId id="347"/>
            <p14:sldId id="351"/>
            <p14:sldId id="352"/>
            <p14:sldId id="400"/>
            <p14:sldId id="348"/>
            <p14:sldId id="349"/>
            <p14:sldId id="350"/>
            <p14:sldId id="382"/>
            <p14:sldId id="401"/>
            <p14:sldId id="395"/>
            <p14:sldId id="406"/>
            <p14:sldId id="408"/>
            <p14:sldId id="410"/>
          </p14:sldIdLst>
        </p14:section>
        <p14:section name="Başlıksız Bölüm" id="{51BCE0D3-2917-4789-A9C5-7AC8190ACD9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85"/>
    <a:srgbClr val="800000"/>
    <a:srgbClr val="9900CC"/>
    <a:srgbClr val="FFD1D1"/>
    <a:srgbClr val="A50021"/>
    <a:srgbClr val="660033"/>
    <a:srgbClr val="000066"/>
    <a:srgbClr val="003399"/>
    <a:srgbClr val="66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6" autoAdjust="0"/>
    <p:restoredTop sz="94629" autoAdjust="0"/>
  </p:normalViewPr>
  <p:slideViewPr>
    <p:cSldViewPr>
      <p:cViewPr>
        <p:scale>
          <a:sx n="108" d="100"/>
          <a:sy n="108" d="100"/>
        </p:scale>
        <p:origin x="-102" y="-114"/>
      </p:cViewPr>
      <p:guideLst>
        <p:guide orient="horz" pos="2160"/>
        <p:guide pos="2880"/>
      </p:guideLst>
    </p:cSldViewPr>
  </p:slideViewPr>
  <p:outlineViewPr>
    <p:cViewPr>
      <p:scale>
        <a:sx n="33" d="100"/>
        <a:sy n="33" d="100"/>
      </p:scale>
      <p:origin x="0" y="22050"/>
    </p:cViewPr>
  </p:outlineViewPr>
  <p:notesTextViewPr>
    <p:cViewPr>
      <p:scale>
        <a:sx n="100" d="100"/>
        <a:sy n="100" d="100"/>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tr-TR"/>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tr-TR"/>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tr-TR"/>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75F6984-1FF2-4FCA-AFF8-870996D82F4F}" type="slidenum">
              <a:rPr lang="tr-TR"/>
              <a:pPr>
                <a:defRPr/>
              </a:pPr>
              <a:t>‹#›</a:t>
            </a:fld>
            <a:endParaRPr lang="tr-TR"/>
          </a:p>
        </p:txBody>
      </p:sp>
    </p:spTree>
    <p:extLst>
      <p:ext uri="{BB962C8B-B14F-4D97-AF65-F5344CB8AC3E}">
        <p14:creationId xmlns:p14="http://schemas.microsoft.com/office/powerpoint/2010/main" val="2387311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047B554C-8820-4AFB-BFB1-B98C9C249DA7}" type="slidenum">
              <a:rPr lang="tr-TR" sz="1200" b="0" smtClean="0">
                <a:solidFill>
                  <a:prstClr val="black"/>
                </a:solidFill>
                <a:latin typeface="Arial" pitchFamily="34" charset="0"/>
              </a:rPr>
              <a:pPr eaLnBrk="1" hangingPunct="1"/>
              <a:t>3</a:t>
            </a:fld>
            <a:endParaRPr lang="tr-TR" sz="1200" b="0" dirty="0">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5" name="4 Slayt Numarası Yer Tutucusu"/>
          <p:cNvSpPr>
            <a:spLocks noGrp="1"/>
          </p:cNvSpPr>
          <p:nvPr>
            <p:ph type="sldNum" sz="quarter" idx="11"/>
          </p:nvPr>
        </p:nvSpPr>
        <p:spPr/>
        <p:txBody>
          <a:bodyPr/>
          <a:lstStyle/>
          <a:p>
            <a:fld id="{AF3F4888-BB20-4AEF-A0BD-A649C71E4FDE}" type="slidenum">
              <a:rPr lang="tr-TR" smtClean="0">
                <a:solidFill>
                  <a:prstClr val="black"/>
                </a:solidFill>
              </a:rPr>
              <a:pPr/>
              <a:t>4</a:t>
            </a:fld>
            <a:endParaRPr lang="tr-T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A835014-5617-4899-9572-05705512F887}" type="slidenum">
              <a:rPr lang="tr-TR" sz="1200" b="0" smtClean="0">
                <a:solidFill>
                  <a:prstClr val="black"/>
                </a:solidFill>
                <a:latin typeface="Arial" pitchFamily="34" charset="0"/>
              </a:rPr>
              <a:pPr eaLnBrk="1" hangingPunct="1"/>
              <a:t>9</a:t>
            </a:fld>
            <a:endParaRPr lang="tr-TR" sz="1200" b="0" dirty="0">
              <a:solidFill>
                <a:prstClr val="black"/>
              </a:solidFill>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tr-TR"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A835014-5617-4899-9572-05705512F887}" type="slidenum">
              <a:rPr lang="tr-TR" sz="1200" b="0" smtClean="0">
                <a:solidFill>
                  <a:prstClr val="black"/>
                </a:solidFill>
                <a:latin typeface="Arial" pitchFamily="34" charset="0"/>
              </a:rPr>
              <a:pPr eaLnBrk="1" hangingPunct="1"/>
              <a:t>10</a:t>
            </a:fld>
            <a:endParaRPr lang="tr-TR" sz="1200" b="0" dirty="0">
              <a:solidFill>
                <a:prstClr val="black"/>
              </a:solidFill>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tr-TR"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9CBDC83-5A9C-4F19-989A-6C5D24C6ECE9}" type="slidenum">
              <a:rPr lang="tr-TR" sz="1200" b="0" smtClean="0">
                <a:solidFill>
                  <a:prstClr val="black"/>
                </a:solidFill>
                <a:latin typeface="Arial" pitchFamily="34" charset="0"/>
              </a:rPr>
              <a:pPr eaLnBrk="1" hangingPunct="1"/>
              <a:t>19</a:t>
            </a:fld>
            <a:endParaRPr lang="tr-TR" sz="1200" b="0">
              <a:solidFill>
                <a:prstClr val="black"/>
              </a:solidFill>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tr-TR">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84CAA1BB-E7E3-4B28-8FB1-5EFF05DA628A}" type="slidenum">
              <a:rPr lang="tr-TR" sz="1200" b="0" smtClean="0">
                <a:solidFill>
                  <a:prstClr val="black"/>
                </a:solidFill>
                <a:latin typeface="Arial" pitchFamily="34" charset="0"/>
              </a:rPr>
              <a:pPr eaLnBrk="1" hangingPunct="1"/>
              <a:t>20</a:t>
            </a:fld>
            <a:endParaRPr lang="tr-TR" sz="1200" b="0">
              <a:solidFill>
                <a:prstClr val="black"/>
              </a:solidFill>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tr-TR">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736946C5-1671-413B-B1D2-C11835BFE195}" type="slidenum">
              <a:rPr lang="tr-TR" sz="1200" b="0" smtClean="0">
                <a:solidFill>
                  <a:prstClr val="black"/>
                </a:solidFill>
                <a:latin typeface="Arial" pitchFamily="34" charset="0"/>
              </a:rPr>
              <a:pPr eaLnBrk="1" hangingPunct="1"/>
              <a:t>28</a:t>
            </a:fld>
            <a:endParaRPr lang="tr-TR" sz="1200" b="0">
              <a:solidFill>
                <a:prstClr val="black"/>
              </a:solidFill>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tr-TR">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EAF450C2-839D-4AE7-A488-1130C133BA69}" type="slidenum">
              <a:rPr lang="tr-TR" sz="1200" b="0" smtClean="0">
                <a:solidFill>
                  <a:prstClr val="black"/>
                </a:solidFill>
                <a:latin typeface="Arial" pitchFamily="34" charset="0"/>
              </a:rPr>
              <a:pPr eaLnBrk="1" hangingPunct="1"/>
              <a:t>33</a:t>
            </a:fld>
            <a:endParaRPr lang="tr-TR" sz="1200" b="0">
              <a:solidFill>
                <a:prstClr val="black"/>
              </a:solidFill>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tr-TR">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A0389BEE-18D3-44E0-A2CD-AF573DBF10A2}" type="datetimeFigureOut">
              <a:rPr lang="tr-TR" smtClean="0">
                <a:solidFill>
                  <a:srgbClr val="B13F9A"/>
                </a:solidFill>
              </a:rPr>
              <a:pPr>
                <a:defRPr/>
              </a:pPr>
              <a:t>14.10.2019</a:t>
            </a:fld>
            <a:endParaRPr lang="tr-TR">
              <a:solidFill>
                <a:srgbClr val="B13F9A"/>
              </a:solidFill>
            </a:endParaRPr>
          </a:p>
        </p:txBody>
      </p:sp>
      <p:sp>
        <p:nvSpPr>
          <p:cNvPr id="5" name="Footer Placeholder 4"/>
          <p:cNvSpPr>
            <a:spLocks noGrp="1"/>
          </p:cNvSpPr>
          <p:nvPr>
            <p:ph type="ftr" sz="quarter" idx="11"/>
          </p:nvPr>
        </p:nvSpPr>
        <p:spPr/>
        <p:txBody>
          <a:bodyPr/>
          <a:lstStyle/>
          <a:p>
            <a:pPr>
              <a:defRPr/>
            </a:pPr>
            <a:endParaRPr lang="tr-TR">
              <a:solidFill>
                <a:srgbClr val="B13F9A"/>
              </a:solidFill>
            </a:endParaRPr>
          </a:p>
        </p:txBody>
      </p:sp>
      <p:sp>
        <p:nvSpPr>
          <p:cNvPr id="6" name="Slide Number Placeholder 5"/>
          <p:cNvSpPr>
            <a:spLocks noGrp="1"/>
          </p:cNvSpPr>
          <p:nvPr>
            <p:ph type="sldNum" sz="quarter" idx="12"/>
          </p:nvPr>
        </p:nvSpPr>
        <p:spPr/>
        <p:txBody>
          <a:bodyPr/>
          <a:lstStyle/>
          <a:p>
            <a:pPr>
              <a:defRPr/>
            </a:pPr>
            <a:fld id="{9D2B11B0-21BD-4B37-AFED-BA1B430B7224}" type="slidenum">
              <a:rPr lang="tr-TR" smtClean="0"/>
              <a:pPr>
                <a:defRPr/>
              </a:pPr>
              <a:t>‹#›</a:t>
            </a:fld>
            <a:endParaRPr lang="tr-TR"/>
          </a:p>
        </p:txBody>
      </p:sp>
    </p:spTree>
    <p:extLst>
      <p:ext uri="{BB962C8B-B14F-4D97-AF65-F5344CB8AC3E}">
        <p14:creationId xmlns:p14="http://schemas.microsoft.com/office/powerpoint/2010/main" val="24387440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5" name="Footer Placeholder 4"/>
          <p:cNvSpPr>
            <a:spLocks noGrp="1"/>
          </p:cNvSpPr>
          <p:nvPr>
            <p:ph type="ftr" sz="quarter" idx="11"/>
          </p:nvPr>
        </p:nvSpPr>
        <p:spPr/>
        <p:txBody>
          <a:bodyPr/>
          <a:lstStyle/>
          <a:p>
            <a:pPr>
              <a:defRPr/>
            </a:pPr>
            <a:endParaRPr lang="tr-TR">
              <a:solidFill>
                <a:srgbClr val="B13F9A"/>
              </a:solidFill>
            </a:endParaRPr>
          </a:p>
        </p:txBody>
      </p:sp>
      <p:sp>
        <p:nvSpPr>
          <p:cNvPr id="6" name="Slide Number Placeholder 5"/>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241530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5" name="Footer Placeholder 4"/>
          <p:cNvSpPr>
            <a:spLocks noGrp="1"/>
          </p:cNvSpPr>
          <p:nvPr>
            <p:ph type="ftr" sz="quarter" idx="11"/>
          </p:nvPr>
        </p:nvSpPr>
        <p:spPr/>
        <p:txBody>
          <a:bodyPr/>
          <a:lstStyle/>
          <a:p>
            <a:pPr>
              <a:defRPr/>
            </a:pPr>
            <a:endParaRPr lang="tr-TR">
              <a:solidFill>
                <a:srgbClr val="B13F9A"/>
              </a:solidFill>
            </a:endParaRPr>
          </a:p>
        </p:txBody>
      </p:sp>
      <p:sp>
        <p:nvSpPr>
          <p:cNvPr id="6" name="Slide Number Placeholder 5"/>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109249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a:t>Asıl başlık stili için tıklatın</a:t>
            </a:r>
          </a:p>
        </p:txBody>
      </p:sp>
      <p:sp>
        <p:nvSpPr>
          <p:cNvPr id="3" name="Metin Yer Tutucusu 2"/>
          <p:cNvSpPr>
            <a:spLocks noGrp="1"/>
          </p:cNvSpPr>
          <p:nvPr>
            <p:ph type="body" sz="half" idx="1"/>
          </p:nvPr>
        </p:nvSpPr>
        <p:spPr>
          <a:xfrm>
            <a:off x="1182688" y="2017713"/>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145088" y="2017713"/>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66422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
            <a:ext cx="6870700" cy="1600200"/>
          </a:xfrm>
        </p:spPr>
        <p:txBody>
          <a:bodyPr/>
          <a:lstStyle/>
          <a:p>
            <a:r>
              <a:rPr lang="tr-TR"/>
              <a:t>Asıl başlık stili için tıklatın</a:t>
            </a:r>
          </a:p>
        </p:txBody>
      </p:sp>
      <p:sp>
        <p:nvSpPr>
          <p:cNvPr id="3" name="Küçük Resim Yer Tutucusu 2"/>
          <p:cNvSpPr>
            <a:spLocks noGrp="1"/>
          </p:cNvSpPr>
          <p:nvPr>
            <p:ph type="clipArt" sz="half" idx="1"/>
          </p:nvPr>
        </p:nvSpPr>
        <p:spPr>
          <a:xfrm>
            <a:off x="685800" y="1828800"/>
            <a:ext cx="3771900" cy="3657600"/>
          </a:xfrm>
        </p:spPr>
        <p:txBody>
          <a:bodyPr rtlCol="0">
            <a:normAutofit/>
          </a:bodyPr>
          <a:lstStyle/>
          <a:p>
            <a:pPr lvl="0"/>
            <a:r>
              <a:rPr lang="tr-TR" noProof="0"/>
              <a:t>Küçük resim eklemek için simgeyi tıklatın</a:t>
            </a:r>
          </a:p>
        </p:txBody>
      </p:sp>
      <p:sp>
        <p:nvSpPr>
          <p:cNvPr id="4" name="Metin Yer Tutucusu 3"/>
          <p:cNvSpPr>
            <a:spLocks noGrp="1"/>
          </p:cNvSpPr>
          <p:nvPr>
            <p:ph type="body" sz="half" idx="2"/>
          </p:nvPr>
        </p:nvSpPr>
        <p:spPr>
          <a:xfrm>
            <a:off x="4610100" y="1828800"/>
            <a:ext cx="3771900" cy="3657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p:cNvSpPr>
            <a:spLocks noGrp="1"/>
          </p:cNvSpPr>
          <p:nvPr>
            <p:ph type="dt" sz="half" idx="10"/>
          </p:nvPr>
        </p:nvSpPr>
        <p:spPr/>
        <p:txBody>
          <a:bodyPr/>
          <a:lstStyle>
            <a:lvl1pPr>
              <a:defRPr/>
            </a:lvl1pPr>
          </a:lstStyle>
          <a:p>
            <a:pPr>
              <a:defRPr/>
            </a:pPr>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6899F60-65CA-4F86-9305-8A563182DEF5}"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27693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0"/>
            <a:ext cx="8229600" cy="4525963"/>
          </a:xfrm>
        </p:spPr>
        <p:txBody>
          <a:bodyPr/>
          <a:lstStyle/>
          <a:p>
            <a:pPr lvl="0"/>
            <a:r>
              <a:rPr lang="tr-TR" noProof="0"/>
              <a:t>Tablo eklemek için simgeyi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4617B">
                  <a:shade val="90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4617B">
                  <a:shade val="90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AE1BB-2F5C-4C3B-87A0-8F15D509D70C}"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18383522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5" name="Footer Placeholder 4"/>
          <p:cNvSpPr>
            <a:spLocks noGrp="1"/>
          </p:cNvSpPr>
          <p:nvPr>
            <p:ph type="ftr" sz="quarter" idx="11"/>
          </p:nvPr>
        </p:nvSpPr>
        <p:spPr/>
        <p:txBody>
          <a:bodyPr/>
          <a:lstStyle/>
          <a:p>
            <a:pPr>
              <a:defRPr/>
            </a:pPr>
            <a:endParaRPr lang="tr-TR">
              <a:solidFill>
                <a:srgbClr val="B13F9A"/>
              </a:solidFill>
            </a:endParaRPr>
          </a:p>
        </p:txBody>
      </p:sp>
      <p:sp>
        <p:nvSpPr>
          <p:cNvPr id="6" name="Slide Number Placeholder 5"/>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98038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5" name="Footer Placeholder 4"/>
          <p:cNvSpPr>
            <a:spLocks noGrp="1"/>
          </p:cNvSpPr>
          <p:nvPr>
            <p:ph type="ftr" sz="quarter" idx="11"/>
          </p:nvPr>
        </p:nvSpPr>
        <p:spPr/>
        <p:txBody>
          <a:bodyPr/>
          <a:lstStyle/>
          <a:p>
            <a:pPr>
              <a:defRPr/>
            </a:pPr>
            <a:endParaRPr lang="tr-TR">
              <a:solidFill>
                <a:srgbClr val="B13F9A"/>
              </a:solidFill>
            </a:endParaRPr>
          </a:p>
        </p:txBody>
      </p:sp>
      <p:sp>
        <p:nvSpPr>
          <p:cNvPr id="6" name="Slide Number Placeholder 5"/>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234718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6" name="Footer Placeholder 5"/>
          <p:cNvSpPr>
            <a:spLocks noGrp="1"/>
          </p:cNvSpPr>
          <p:nvPr>
            <p:ph type="ftr" sz="quarter" idx="11"/>
          </p:nvPr>
        </p:nvSpPr>
        <p:spPr/>
        <p:txBody>
          <a:bodyPr/>
          <a:lstStyle/>
          <a:p>
            <a:pPr>
              <a:defRPr/>
            </a:pPr>
            <a:endParaRPr lang="tr-TR">
              <a:solidFill>
                <a:srgbClr val="B13F9A"/>
              </a:solidFill>
            </a:endParaRPr>
          </a:p>
        </p:txBody>
      </p:sp>
      <p:sp>
        <p:nvSpPr>
          <p:cNvPr id="7" name="Slide Number Placeholder 6"/>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374117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8" name="Footer Placeholder 7"/>
          <p:cNvSpPr>
            <a:spLocks noGrp="1"/>
          </p:cNvSpPr>
          <p:nvPr>
            <p:ph type="ftr" sz="quarter" idx="11"/>
          </p:nvPr>
        </p:nvSpPr>
        <p:spPr/>
        <p:txBody>
          <a:bodyPr/>
          <a:lstStyle/>
          <a:p>
            <a:pPr>
              <a:defRPr/>
            </a:pPr>
            <a:endParaRPr lang="tr-TR">
              <a:solidFill>
                <a:srgbClr val="B13F9A"/>
              </a:solidFill>
            </a:endParaRPr>
          </a:p>
        </p:txBody>
      </p:sp>
      <p:sp>
        <p:nvSpPr>
          <p:cNvPr id="9" name="Slide Number Placeholder 8"/>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7618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D9780044-AB3E-481A-B471-4526EBEEF8EF}" type="datetimeFigureOut">
              <a:rPr lang="tr-TR" smtClean="0">
                <a:solidFill>
                  <a:srgbClr val="B13F9A"/>
                </a:solidFill>
              </a:rPr>
              <a:pPr>
                <a:defRPr/>
              </a:pPr>
              <a:t>14.10.2019</a:t>
            </a:fld>
            <a:endParaRPr lang="tr-TR">
              <a:solidFill>
                <a:srgbClr val="B13F9A"/>
              </a:solidFill>
            </a:endParaRPr>
          </a:p>
        </p:txBody>
      </p:sp>
      <p:sp>
        <p:nvSpPr>
          <p:cNvPr id="4" name="Footer Placeholder 3"/>
          <p:cNvSpPr>
            <a:spLocks noGrp="1"/>
          </p:cNvSpPr>
          <p:nvPr>
            <p:ph type="ftr" sz="quarter" idx="11"/>
          </p:nvPr>
        </p:nvSpPr>
        <p:spPr/>
        <p:txBody>
          <a:bodyPr/>
          <a:lstStyle/>
          <a:p>
            <a:pPr>
              <a:defRPr/>
            </a:pPr>
            <a:endParaRPr lang="tr-TR">
              <a:solidFill>
                <a:srgbClr val="B13F9A"/>
              </a:solidFill>
            </a:endParaRPr>
          </a:p>
        </p:txBody>
      </p:sp>
      <p:sp>
        <p:nvSpPr>
          <p:cNvPr id="5" name="Slide Number Placeholder 4"/>
          <p:cNvSpPr>
            <a:spLocks noGrp="1"/>
          </p:cNvSpPr>
          <p:nvPr>
            <p:ph type="sldNum" sz="quarter" idx="12"/>
          </p:nvPr>
        </p:nvSpPr>
        <p:spPr/>
        <p:txBody>
          <a:bodyPr/>
          <a:lstStyle/>
          <a:p>
            <a:pPr>
              <a:defRPr/>
            </a:pPr>
            <a:fld id="{5B8096BC-9A6E-4B57-B378-1E3AE2F7577D}" type="slidenum">
              <a:rPr lang="tr-TR" smtClean="0"/>
              <a:pPr>
                <a:defRPr/>
              </a:pPr>
              <a:t>‹#›</a:t>
            </a:fld>
            <a:endParaRPr lang="tr-TR"/>
          </a:p>
        </p:txBody>
      </p:sp>
    </p:spTree>
    <p:extLst>
      <p:ext uri="{BB962C8B-B14F-4D97-AF65-F5344CB8AC3E}">
        <p14:creationId xmlns:p14="http://schemas.microsoft.com/office/powerpoint/2010/main" val="28782603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1123EC-67A1-41F6-9B33-CEF347BB31A4}" type="datetimeFigureOut">
              <a:rPr lang="tr-TR" smtClean="0">
                <a:solidFill>
                  <a:srgbClr val="B13F9A"/>
                </a:solidFill>
              </a:rPr>
              <a:pPr>
                <a:defRPr/>
              </a:pPr>
              <a:t>14.10.2019</a:t>
            </a:fld>
            <a:endParaRPr lang="tr-TR">
              <a:solidFill>
                <a:srgbClr val="B13F9A"/>
              </a:solidFill>
            </a:endParaRPr>
          </a:p>
        </p:txBody>
      </p:sp>
      <p:sp>
        <p:nvSpPr>
          <p:cNvPr id="3" name="Footer Placeholder 2"/>
          <p:cNvSpPr>
            <a:spLocks noGrp="1"/>
          </p:cNvSpPr>
          <p:nvPr>
            <p:ph type="ftr" sz="quarter" idx="11"/>
          </p:nvPr>
        </p:nvSpPr>
        <p:spPr/>
        <p:txBody>
          <a:bodyPr/>
          <a:lstStyle/>
          <a:p>
            <a:pPr>
              <a:defRPr/>
            </a:pPr>
            <a:endParaRPr lang="tr-TR">
              <a:solidFill>
                <a:srgbClr val="B13F9A"/>
              </a:solidFill>
            </a:endParaRPr>
          </a:p>
        </p:txBody>
      </p:sp>
      <p:sp>
        <p:nvSpPr>
          <p:cNvPr id="4" name="Slide Number Placeholder 3"/>
          <p:cNvSpPr>
            <a:spLocks noGrp="1"/>
          </p:cNvSpPr>
          <p:nvPr>
            <p:ph type="sldNum" sz="quarter" idx="12"/>
          </p:nvPr>
        </p:nvSpPr>
        <p:spPr/>
        <p:txBody>
          <a:bodyPr/>
          <a:lstStyle/>
          <a:p>
            <a:pPr>
              <a:defRPr/>
            </a:pPr>
            <a:fld id="{CD3F050C-9024-4DBD-AFE0-179DC8B12CC8}" type="slidenum">
              <a:rPr lang="tr-TR" smtClean="0"/>
              <a:pPr>
                <a:defRPr/>
              </a:pPr>
              <a:t>‹#›</a:t>
            </a:fld>
            <a:endParaRPr lang="tr-TR"/>
          </a:p>
        </p:txBody>
      </p:sp>
    </p:spTree>
    <p:extLst>
      <p:ext uri="{BB962C8B-B14F-4D97-AF65-F5344CB8AC3E}">
        <p14:creationId xmlns:p14="http://schemas.microsoft.com/office/powerpoint/2010/main" val="32497350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6" name="Footer Placeholder 5"/>
          <p:cNvSpPr>
            <a:spLocks noGrp="1"/>
          </p:cNvSpPr>
          <p:nvPr>
            <p:ph type="ftr" sz="quarter" idx="11"/>
          </p:nvPr>
        </p:nvSpPr>
        <p:spPr/>
        <p:txBody>
          <a:bodyPr/>
          <a:lstStyle/>
          <a:p>
            <a:pPr>
              <a:defRPr/>
            </a:pPr>
            <a:endParaRPr lang="tr-TR">
              <a:solidFill>
                <a:srgbClr val="B13F9A"/>
              </a:solidFill>
            </a:endParaRPr>
          </a:p>
        </p:txBody>
      </p:sp>
      <p:sp>
        <p:nvSpPr>
          <p:cNvPr id="7" name="Slide Number Placeholder 6"/>
          <p:cNvSpPr>
            <a:spLocks noGrp="1"/>
          </p:cNvSpPr>
          <p:nvPr>
            <p:ph type="sldNum" sz="quarter" idx="12"/>
          </p:nvPr>
        </p:nvSpPr>
        <p:spPr/>
        <p:txBody>
          <a:body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379888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A76BBA40-1BB0-4C6B-840F-D709FBC72BB4}" type="datetimeFigureOut">
              <a:rPr lang="tr-TR" smtClean="0">
                <a:solidFill>
                  <a:srgbClr val="B13F9A"/>
                </a:solidFill>
              </a:rPr>
              <a:pPr>
                <a:defRPr/>
              </a:pPr>
              <a:t>14.10.2019</a:t>
            </a:fld>
            <a:endParaRPr lang="tr-TR">
              <a:solidFill>
                <a:srgbClr val="B13F9A"/>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9107DC6-3A2E-40D6-A427-6ECC5B08B895}" type="slidenum">
              <a:rPr lang="tr-TR" smtClean="0"/>
              <a:pPr>
                <a:defRPr/>
              </a:pPr>
              <a:t>‹#›</a:t>
            </a:fld>
            <a:endParaRPr lang="tr-TR"/>
          </a:p>
        </p:txBody>
      </p:sp>
    </p:spTree>
    <p:extLst>
      <p:ext uri="{BB962C8B-B14F-4D97-AF65-F5344CB8AC3E}">
        <p14:creationId xmlns:p14="http://schemas.microsoft.com/office/powerpoint/2010/main" val="17899437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DDD4DB-F9BF-4C88-A336-33EBE4E72036}" type="datetimeFigureOut">
              <a:rPr lang="tr-TR" smtClean="0">
                <a:solidFill>
                  <a:srgbClr val="B13F9A"/>
                </a:solidFill>
              </a:rPr>
              <a:pPr>
                <a:defRPr/>
              </a:pPr>
              <a:t>14.10.2019</a:t>
            </a:fld>
            <a:endParaRPr lang="tr-TR">
              <a:solidFill>
                <a:srgbClr val="B13F9A"/>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solidFill>
                <a:srgbClr val="B13F9A"/>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DD1F38-3C56-492B-BE5D-4EA1C93A0F49}" type="slidenum">
              <a:rPr lang="tr-TR" smtClean="0"/>
              <a:pPr>
                <a:defRPr/>
              </a:pPr>
              <a:t>‹#›</a:t>
            </a:fld>
            <a:endParaRPr lang="tr-TR"/>
          </a:p>
        </p:txBody>
      </p:sp>
    </p:spTree>
    <p:extLst>
      <p:ext uri="{BB962C8B-B14F-4D97-AF65-F5344CB8AC3E}">
        <p14:creationId xmlns:p14="http://schemas.microsoft.com/office/powerpoint/2010/main" val="295380771"/>
      </p:ext>
    </p:extLst>
  </p:cSld>
  <p:clrMap bg1="dk1" tx1="lt1" bg2="dk2" tx2="lt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1" r:id="rId1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9D31D75-6FB1-4F38-935E-FD3810B2E04E}"/>
              </a:ext>
            </a:extLst>
          </p:cNvPr>
          <p:cNvSpPr>
            <a:spLocks noGrp="1"/>
          </p:cNvSpPr>
          <p:nvPr>
            <p:ph type="ctrTitle"/>
          </p:nvPr>
        </p:nvSpPr>
        <p:spPr>
          <a:xfrm>
            <a:off x="611560" y="1051545"/>
            <a:ext cx="7772400" cy="4754909"/>
          </a:xfrm>
        </p:spPr>
        <p:txBody>
          <a:bodyPr>
            <a:normAutofit/>
          </a:bodyPr>
          <a:lstStyle/>
          <a:p>
            <a:r>
              <a:rPr lang="tr-TR" sz="9600" b="1" dirty="0">
                <a:solidFill>
                  <a:schemeClr val="accent5">
                    <a:lumMod val="50000"/>
                  </a:schemeClr>
                </a:solidFill>
              </a:rPr>
              <a:t>VERİMLİ DERS ÇALIŞMA TEKNİKLERİ </a:t>
            </a:r>
          </a:p>
        </p:txBody>
      </p:sp>
    </p:spTree>
    <p:extLst>
      <p:ext uri="{BB962C8B-B14F-4D97-AF65-F5344CB8AC3E}">
        <p14:creationId xmlns:p14="http://schemas.microsoft.com/office/powerpoint/2010/main" val="15607894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123187" y="1268760"/>
            <a:ext cx="4808853"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defRPr/>
            </a:pPr>
            <a:r>
              <a:rPr lang="tr-TR" sz="2000" dirty="0">
                <a:solidFill>
                  <a:prstClr val="black"/>
                </a:solidFill>
                <a:latin typeface="Trebuchet MS" panose="020B0603020202020204" pitchFamily="34" charset="0"/>
              </a:rPr>
              <a:t> </a:t>
            </a:r>
            <a:r>
              <a:rPr lang="tr-TR" sz="2800" u="sng" dirty="0">
                <a:solidFill>
                  <a:prstClr val="black"/>
                </a:solidFill>
                <a:latin typeface="Trebuchet MS" panose="020B0603020202020204" pitchFamily="34" charset="0"/>
              </a:rPr>
              <a:t>Hedefler:</a:t>
            </a:r>
          </a:p>
          <a:p>
            <a:pPr fontAlgn="auto">
              <a:spcBef>
                <a:spcPct val="50000"/>
              </a:spcBef>
              <a:spcAft>
                <a:spcPts val="0"/>
              </a:spcAft>
              <a:defRPr/>
            </a:pPr>
            <a:r>
              <a:rPr lang="tr-TR" sz="2400" dirty="0">
                <a:solidFill>
                  <a:srgbClr val="002060"/>
                </a:solidFill>
                <a:latin typeface="Trebuchet MS" panose="020B0603020202020204" pitchFamily="34" charset="0"/>
              </a:rPr>
              <a:t>Zamanın ve fırsatların etkili biçimde kullanılmasına                                Dikkatimizin dağılmamasına ,                                             Daha az hayal kurmamıza,                                                Planlı ve programlı çalışmamıza yardım eder. </a:t>
            </a:r>
          </a:p>
          <a:p>
            <a:pPr fontAlgn="auto">
              <a:spcBef>
                <a:spcPct val="50000"/>
              </a:spcBef>
              <a:spcAft>
                <a:spcPts val="0"/>
              </a:spcAft>
              <a:defRPr/>
            </a:pPr>
            <a:r>
              <a:rPr lang="tr-TR" sz="2400" dirty="0">
                <a:solidFill>
                  <a:srgbClr val="002060"/>
                </a:solidFill>
                <a:latin typeface="Trebuchet MS" panose="020B0603020202020204" pitchFamily="34" charset="0"/>
              </a:rPr>
              <a:t>Her çalışma bir amaca yönelik olmalıdır. </a:t>
            </a:r>
          </a:p>
          <a:p>
            <a:pPr indent="-342900" fontAlgn="auto">
              <a:spcBef>
                <a:spcPts val="0"/>
              </a:spcBef>
              <a:spcAft>
                <a:spcPts val="0"/>
              </a:spcAft>
              <a:defRPr/>
            </a:pPr>
            <a:r>
              <a:rPr lang="tr-TR" sz="2400" dirty="0">
                <a:solidFill>
                  <a:srgbClr val="002060"/>
                </a:solidFill>
                <a:latin typeface="Trebuchet MS" panose="020B0603020202020204" pitchFamily="34" charset="0"/>
              </a:rPr>
              <a:t>sınıfını BAŞARILI BİR ŞEKİLDE geçmek, okulunu bitirmek ve sınavı kazanmak</a:t>
            </a:r>
            <a:endParaRPr lang="tr-TR" sz="4800" b="1" dirty="0">
              <a:solidFill>
                <a:srgbClr val="002060"/>
              </a:solidFill>
              <a:latin typeface="Trebuchet MS" panose="020B0603020202020204" pitchFamily="34" charset="0"/>
            </a:endParaRPr>
          </a:p>
        </p:txBody>
      </p:sp>
      <p:sp>
        <p:nvSpPr>
          <p:cNvPr id="13" name="Rectangle 4"/>
          <p:cNvSpPr>
            <a:spLocks noGrp="1" noChangeArrowheads="1"/>
          </p:cNvSpPr>
          <p:nvPr>
            <p:ph type="title"/>
          </p:nvPr>
        </p:nvSpPr>
        <p:spPr>
          <a:xfrm>
            <a:off x="179512" y="274638"/>
            <a:ext cx="8496944" cy="720000"/>
          </a:xfrm>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lang="tr-TR" alt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AMAÇ –HEDEF BELİRLEME</a:t>
            </a:r>
          </a:p>
        </p:txBody>
      </p:sp>
      <p:sp>
        <p:nvSpPr>
          <p:cNvPr id="10" name="Slayt Numarası Yer Tutucusu 6"/>
          <p:cNvSpPr>
            <a:spLocks noGrp="1"/>
          </p:cNvSpPr>
          <p:nvPr>
            <p:ph type="sldNum" sz="quarter" idx="12"/>
          </p:nvPr>
        </p:nvSpPr>
        <p:spPr/>
        <p:txBody>
          <a:bodyPr/>
          <a:lstStyle/>
          <a:p>
            <a:pPr>
              <a:defRPr/>
            </a:pPr>
            <a:fld id="{2951785A-6459-4F9A-BA34-63CD7951493C}" type="slidenum">
              <a:rPr lang="tr-TR">
                <a:solidFill>
                  <a:schemeClr val="bg1"/>
                </a:solidFill>
              </a:rPr>
              <a:pPr>
                <a:defRPr/>
              </a:pPr>
              <a:t>10</a:t>
            </a:fld>
            <a:endParaRPr lang="tr-TR" dirty="0">
              <a:solidFill>
                <a:schemeClr val="bg1"/>
              </a:solidFill>
            </a:endParaRPr>
          </a:p>
        </p:txBody>
      </p:sp>
      <p:pic>
        <p:nvPicPr>
          <p:cNvPr id="6" name="10 Resim" descr="HİYERARSI.jpg"/>
          <p:cNvPicPr>
            <a:picLocks noChangeAspect="1"/>
          </p:cNvPicPr>
          <p:nvPr/>
        </p:nvPicPr>
        <p:blipFill>
          <a:blip r:embed="rId3" cstate="print"/>
          <a:srcRect/>
          <a:stretch>
            <a:fillRect/>
          </a:stretch>
        </p:blipFill>
        <p:spPr bwMode="auto">
          <a:xfrm>
            <a:off x="4716016" y="1295400"/>
            <a:ext cx="4032448" cy="4365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735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424936" cy="725760"/>
          </a:xfrm>
          <a:solidFill>
            <a:srgbClr val="800000"/>
          </a:solidFill>
          <a:ln>
            <a:noFill/>
          </a:ln>
        </p:spPr>
        <p:style>
          <a:lnRef idx="2">
            <a:schemeClr val="accent5"/>
          </a:lnRef>
          <a:fillRef idx="1">
            <a:schemeClr val="lt1"/>
          </a:fillRef>
          <a:effectRef idx="0">
            <a:schemeClr val="accent5"/>
          </a:effectRef>
          <a:fontRef idx="minor">
            <a:schemeClr val="dk1"/>
          </a:fontRef>
        </p:style>
        <p:txBody>
          <a:bodyPr anchor="ctr">
            <a:normAutofit/>
          </a:bodyPr>
          <a:lstStyle/>
          <a:p>
            <a:pPr algn="ctr"/>
            <a:r>
              <a:rPr lang="tr-TR" altLang="tr-TR" sz="3600" cap="none" dirty="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anose="020B0603020202020204" pitchFamily="34" charset="0"/>
              </a:rPr>
              <a:t>AMAÇ  BELİRLEMEK NEDEN  ÖNEMLİDİR?</a:t>
            </a:r>
            <a:endParaRPr lang="tr-TR" sz="3600" cap="none" dirty="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anose="020B0603020202020204" pitchFamily="34" charset="0"/>
            </a:endParaRPr>
          </a:p>
        </p:txBody>
      </p:sp>
      <p:sp>
        <p:nvSpPr>
          <p:cNvPr id="3" name="İçerik Yer Tutucusu 2"/>
          <p:cNvSpPr>
            <a:spLocks noGrp="1"/>
          </p:cNvSpPr>
          <p:nvPr>
            <p:ph idx="1"/>
          </p:nvPr>
        </p:nvSpPr>
        <p:spPr>
          <a:xfrm>
            <a:off x="395536" y="1124744"/>
            <a:ext cx="7704856" cy="5544616"/>
          </a:xfrm>
        </p:spPr>
        <p:txBody>
          <a:bodyPr>
            <a:noAutofit/>
          </a:bodyPr>
          <a:lstStyle/>
          <a:p>
            <a:pPr marL="0" indent="0" algn="just">
              <a:buNone/>
            </a:pPr>
            <a:r>
              <a:rPr lang="tr-TR" altLang="tr-TR" sz="2800" i="1" dirty="0">
                <a:solidFill>
                  <a:schemeClr val="accent1">
                    <a:lumMod val="50000"/>
                  </a:schemeClr>
                </a:solidFill>
                <a:latin typeface="Trebuchet MS" panose="020B0603020202020204" pitchFamily="34" charset="0"/>
              </a:rPr>
              <a:t>Hedefleriniz sizi amaçlarınıza, yani sonuca götürür. Bir şeyi başarmak için ortada gözle görülür bir hedef olmalıdır.</a:t>
            </a:r>
            <a:endParaRPr lang="tr-TR" altLang="tr-TR" sz="2800" dirty="0">
              <a:solidFill>
                <a:schemeClr val="accent1">
                  <a:lumMod val="50000"/>
                </a:schemeClr>
              </a:solidFill>
              <a:latin typeface="Trebuchet MS" panose="020B0603020202020204" pitchFamily="34" charset="0"/>
            </a:endParaRPr>
          </a:p>
          <a:p>
            <a:pPr marL="0" indent="0" algn="just">
              <a:buNone/>
            </a:pPr>
            <a:r>
              <a:rPr lang="tr-TR" altLang="tr-TR" sz="2200" b="0" dirty="0">
                <a:solidFill>
                  <a:schemeClr val="accent1">
                    <a:lumMod val="50000"/>
                  </a:schemeClr>
                </a:solidFill>
                <a:latin typeface="Trebuchet MS" panose="020B0603020202020204" pitchFamily="34" charset="0"/>
              </a:rPr>
              <a:t>4 temmuz 1952 günü 34 yaşında bir kadın pasifik okyanusuna dalarak Kaliforniya ya doğru yüzmeye başladı. Eğer başarılı olursa bunu yapan ilk kadın olacaktı sabah su vücudu uyuşturacak kadar soğuktu ve sis o kadar yoğundu ki beraberindeki tekneleri güçlükle seçebiliyordu. Köpek balıklarına ve dondurucu soğuğa hiç aldırış etmeden 15 saat yüzdü. Kıyıya yarım mil kala kendisini sudan çıkarmalarını istedi, azimli yüzücü bunun nedenini şöyle açıkladı: ”Karayı görebilseydim başarabilirdim…” </a:t>
            </a:r>
          </a:p>
          <a:p>
            <a:pPr marL="0" indent="0" algn="just">
              <a:buNone/>
            </a:pPr>
            <a:r>
              <a:rPr lang="tr-TR" altLang="tr-TR" sz="2200" b="0" dirty="0">
                <a:solidFill>
                  <a:schemeClr val="accent1">
                    <a:lumMod val="50000"/>
                  </a:schemeClr>
                </a:solidFill>
                <a:latin typeface="Trebuchet MS" panose="020B0603020202020204" pitchFamily="34" charset="0"/>
              </a:rPr>
              <a:t>vazgeçmesinin nedeni ne soğuk nede yorgunluktu….</a:t>
            </a:r>
          </a:p>
          <a:p>
            <a:pPr marL="0" indent="0" algn="just">
              <a:buNone/>
            </a:pPr>
            <a:r>
              <a:rPr lang="tr-TR" altLang="tr-TR" sz="2200" b="0" dirty="0">
                <a:solidFill>
                  <a:schemeClr val="accent1">
                    <a:lumMod val="50000"/>
                  </a:schemeClr>
                </a:solidFill>
                <a:latin typeface="Trebuchet MS" panose="020B0603020202020204" pitchFamily="34" charset="0"/>
              </a:rPr>
              <a:t>Tek neden sis yüzünden karayı görememesiydi.</a:t>
            </a:r>
          </a:p>
          <a:p>
            <a:endParaRPr lang="tr-TR" sz="2800" b="0" dirty="0">
              <a:solidFill>
                <a:schemeClr val="accent1">
                  <a:lumMod val="50000"/>
                </a:schemeClr>
              </a:solidFill>
              <a:latin typeface="Trebuchet MS" panose="020B0603020202020204" pitchFamily="34" charset="0"/>
            </a:endParaRPr>
          </a:p>
        </p:txBody>
      </p:sp>
      <p:sp>
        <p:nvSpPr>
          <p:cNvPr id="4" name="Slayt Numarası Yer Tutucusu 4"/>
          <p:cNvSpPr>
            <a:spLocks noGrp="1"/>
          </p:cNvSpPr>
          <p:nvPr>
            <p:ph type="sldNum" sz="quarter" idx="12"/>
          </p:nvPr>
        </p:nvSpPr>
        <p:spPr/>
        <p:txBody>
          <a:bodyPr/>
          <a:lstStyle/>
          <a:p>
            <a:pPr>
              <a:defRPr/>
            </a:pPr>
            <a:fld id="{DF3886AF-6DA8-4692-8B5A-BE86A7A5E133}" type="slidenum">
              <a:rPr lang="tr-TR" smtClean="0"/>
              <a:pPr>
                <a:defRPr/>
              </a:pPr>
              <a:t>11</a:t>
            </a:fld>
            <a:endParaRPr lang="tr-TR" dirty="0"/>
          </a:p>
        </p:txBody>
      </p:sp>
    </p:spTree>
    <p:extLst>
      <p:ext uri="{BB962C8B-B14F-4D97-AF65-F5344CB8AC3E}">
        <p14:creationId xmlns:p14="http://schemas.microsoft.com/office/powerpoint/2010/main" val="1180221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1" y="0"/>
            <a:ext cx="7776863" cy="6858000"/>
          </a:xfrm>
        </p:spPr>
      </p:pic>
      <p:sp>
        <p:nvSpPr>
          <p:cNvPr id="12" name="Slayt Numarası Yer Tutucusu 4"/>
          <p:cNvSpPr>
            <a:spLocks noGrp="1"/>
          </p:cNvSpPr>
          <p:nvPr>
            <p:ph type="sldNum" sz="quarter" idx="12"/>
          </p:nvPr>
        </p:nvSpPr>
        <p:spPr/>
        <p:txBody>
          <a:bodyPr/>
          <a:lstStyle/>
          <a:p>
            <a:pPr>
              <a:defRPr/>
            </a:pPr>
            <a:fld id="{DF3886AF-6DA8-4692-8B5A-BE86A7A5E133}" type="slidenum">
              <a:rPr lang="tr-TR" smtClean="0"/>
              <a:pPr>
                <a:defRPr/>
              </a:pPr>
              <a:t>12</a:t>
            </a:fld>
            <a:endParaRPr lang="tr-TR" dirty="0"/>
          </a:p>
        </p:txBody>
      </p:sp>
    </p:spTree>
    <p:extLst>
      <p:ext uri="{BB962C8B-B14F-4D97-AF65-F5344CB8AC3E}">
        <p14:creationId xmlns:p14="http://schemas.microsoft.com/office/powerpoint/2010/main" val="761745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4624"/>
            <a:ext cx="8640000" cy="720000"/>
          </a:xfr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path path="circle">
              <a:fillToRect l="50000" t="50000" r="50000" b="50000"/>
            </a:path>
            <a:tileRect/>
          </a:gradFill>
        </p:spPr>
        <p:style>
          <a:lnRef idx="0">
            <a:schemeClr val="dk1"/>
          </a:lnRef>
          <a:fillRef idx="3">
            <a:schemeClr val="dk1"/>
          </a:fillRef>
          <a:effectRef idx="3">
            <a:schemeClr val="dk1"/>
          </a:effectRef>
          <a:fontRef idx="minor">
            <a:schemeClr val="lt1"/>
          </a:fontRef>
        </p:style>
        <p:txBody>
          <a:bodyPr anchor="ctr">
            <a:normAutofit/>
          </a:bodyPr>
          <a:lstStyle/>
          <a:p>
            <a:pPr algn="ctr" eaLnBrk="1" fontAlgn="auto" hangingPunct="1">
              <a:spcAft>
                <a:spcPts val="0"/>
              </a:spcAft>
              <a:defRPr/>
            </a:pP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HEDEFE NASIL ULAŞILIR?</a:t>
            </a:r>
          </a:p>
        </p:txBody>
      </p:sp>
      <p:sp>
        <p:nvSpPr>
          <p:cNvPr id="3" name="2 İçerik Yer Tutucusu"/>
          <p:cNvSpPr>
            <a:spLocks noGrp="1"/>
          </p:cNvSpPr>
          <p:nvPr>
            <p:ph idx="1"/>
          </p:nvPr>
        </p:nvSpPr>
        <p:spPr>
          <a:xfrm>
            <a:off x="395536" y="1522611"/>
            <a:ext cx="7065843" cy="4786709"/>
          </a:xfrm>
        </p:spPr>
        <p:txBody>
          <a:bodyPr>
            <a:normAutofit fontScale="85000" lnSpcReduction="20000"/>
          </a:bodyPr>
          <a:lstStyle/>
          <a:p>
            <a:pPr marL="274320" indent="-274320" eaLnBrk="1" fontAlgn="auto" hangingPunct="1">
              <a:spcAft>
                <a:spcPts val="0"/>
              </a:spcAft>
              <a:buFont typeface="Wingdings"/>
              <a:buChar char=""/>
              <a:defRPr/>
            </a:pPr>
            <a:r>
              <a:rPr lang="tr-TR" dirty="0">
                <a:solidFill>
                  <a:schemeClr val="accent5">
                    <a:lumMod val="50000"/>
                  </a:schemeClr>
                </a:solidFill>
                <a:latin typeface="Trebuchet MS" panose="020B0603020202020204" pitchFamily="34" charset="0"/>
              </a:rPr>
              <a:t>Konu tekrarı yaparak,</a:t>
            </a:r>
          </a:p>
          <a:p>
            <a:pPr marL="274320" indent="-274320" eaLnBrk="1" fontAlgn="auto" hangingPunct="1">
              <a:spcAft>
                <a:spcPts val="0"/>
              </a:spcAft>
              <a:buFont typeface="Wingdings"/>
              <a:buChar char=""/>
              <a:defRPr/>
            </a:pPr>
            <a:endParaRPr lang="tr-TR" dirty="0">
              <a:solidFill>
                <a:schemeClr val="accent5">
                  <a:lumMod val="50000"/>
                </a:schemeClr>
              </a:solidFill>
              <a:latin typeface="Trebuchet MS" panose="020B0603020202020204" pitchFamily="34" charset="0"/>
            </a:endParaRPr>
          </a:p>
          <a:p>
            <a:pPr marL="274320" indent="-274320" eaLnBrk="1" fontAlgn="auto" hangingPunct="1">
              <a:spcAft>
                <a:spcPts val="0"/>
              </a:spcAft>
              <a:buFont typeface="Wingdings"/>
              <a:buChar char=""/>
              <a:defRPr/>
            </a:pPr>
            <a:r>
              <a:rPr lang="tr-TR" dirty="0">
                <a:solidFill>
                  <a:schemeClr val="accent5">
                    <a:lumMod val="50000"/>
                  </a:schemeClr>
                </a:solidFill>
                <a:latin typeface="Trebuchet MS" panose="020B0603020202020204" pitchFamily="34" charset="0"/>
              </a:rPr>
              <a:t>Her gün belli sayıda test çözerek,</a:t>
            </a:r>
          </a:p>
          <a:p>
            <a:pPr marL="274320" indent="-274320" eaLnBrk="1" fontAlgn="auto" hangingPunct="1">
              <a:spcAft>
                <a:spcPts val="0"/>
              </a:spcAft>
              <a:buFont typeface="Wingdings"/>
              <a:buChar char=""/>
              <a:defRPr/>
            </a:pPr>
            <a:endParaRPr lang="tr-TR" dirty="0">
              <a:solidFill>
                <a:schemeClr val="accent5">
                  <a:lumMod val="50000"/>
                </a:schemeClr>
              </a:solidFill>
              <a:latin typeface="Trebuchet MS" panose="020B0603020202020204" pitchFamily="34" charset="0"/>
            </a:endParaRPr>
          </a:p>
          <a:p>
            <a:pPr marL="274320" indent="-274320" eaLnBrk="1" fontAlgn="auto" hangingPunct="1">
              <a:spcAft>
                <a:spcPts val="0"/>
              </a:spcAft>
              <a:buFont typeface="Wingdings"/>
              <a:buChar char=""/>
              <a:defRPr/>
            </a:pPr>
            <a:r>
              <a:rPr lang="tr-TR" dirty="0">
                <a:solidFill>
                  <a:schemeClr val="accent5">
                    <a:lumMod val="50000"/>
                  </a:schemeClr>
                </a:solidFill>
                <a:latin typeface="Trebuchet MS" panose="020B0603020202020204" pitchFamily="34" charset="0"/>
              </a:rPr>
              <a:t>Deneme sınavlarına girerek,</a:t>
            </a:r>
          </a:p>
          <a:p>
            <a:pPr marL="274320" indent="-274320" eaLnBrk="1" fontAlgn="auto" hangingPunct="1">
              <a:spcAft>
                <a:spcPts val="0"/>
              </a:spcAft>
              <a:buFont typeface="Wingdings"/>
              <a:buChar char=""/>
              <a:defRPr/>
            </a:pPr>
            <a:endParaRPr lang="tr-TR" dirty="0">
              <a:solidFill>
                <a:schemeClr val="accent5">
                  <a:lumMod val="50000"/>
                </a:schemeClr>
              </a:solidFill>
              <a:latin typeface="Trebuchet MS" panose="020B0603020202020204" pitchFamily="34" charset="0"/>
            </a:endParaRPr>
          </a:p>
          <a:p>
            <a:pPr marL="274320" indent="-274320" eaLnBrk="1" fontAlgn="auto" hangingPunct="1">
              <a:spcAft>
                <a:spcPts val="0"/>
              </a:spcAft>
              <a:buFont typeface="Wingdings"/>
              <a:buChar char=""/>
              <a:defRPr/>
            </a:pPr>
            <a:r>
              <a:rPr lang="tr-TR" dirty="0">
                <a:solidFill>
                  <a:schemeClr val="accent5">
                    <a:lumMod val="50000"/>
                  </a:schemeClr>
                </a:solidFill>
                <a:latin typeface="Trebuchet MS" panose="020B0603020202020204" pitchFamily="34" charset="0"/>
              </a:rPr>
              <a:t>Deneme sınavlarının sonuçlarına göre plan hazırlayarak,</a:t>
            </a:r>
          </a:p>
          <a:p>
            <a:pPr marL="274320" indent="-274320" eaLnBrk="1" fontAlgn="auto" hangingPunct="1">
              <a:spcAft>
                <a:spcPts val="0"/>
              </a:spcAft>
              <a:buFont typeface="Wingdings"/>
              <a:buChar char=""/>
              <a:defRPr/>
            </a:pPr>
            <a:endParaRPr lang="tr-TR" dirty="0">
              <a:solidFill>
                <a:schemeClr val="accent5">
                  <a:lumMod val="50000"/>
                </a:schemeClr>
              </a:solidFill>
              <a:latin typeface="Trebuchet MS" panose="020B0603020202020204" pitchFamily="34" charset="0"/>
            </a:endParaRPr>
          </a:p>
          <a:p>
            <a:pPr marL="274320" indent="-274320" eaLnBrk="1" fontAlgn="auto" hangingPunct="1">
              <a:spcAft>
                <a:spcPts val="0"/>
              </a:spcAft>
              <a:buFont typeface="Wingdings"/>
              <a:buChar char=""/>
              <a:defRPr/>
            </a:pPr>
            <a:r>
              <a:rPr lang="tr-TR" dirty="0">
                <a:solidFill>
                  <a:schemeClr val="accent5">
                    <a:lumMod val="50000"/>
                  </a:schemeClr>
                </a:solidFill>
                <a:latin typeface="Trebuchet MS" panose="020B0603020202020204" pitchFamily="34" charset="0"/>
              </a:rPr>
              <a:t>Çözemediğiniz soruları görmezden gelmeyerek,</a:t>
            </a:r>
          </a:p>
          <a:p>
            <a:pPr marL="274320" indent="-274320" eaLnBrk="1" fontAlgn="auto" hangingPunct="1">
              <a:spcAft>
                <a:spcPts val="0"/>
              </a:spcAft>
              <a:buFont typeface="Wingdings"/>
              <a:buChar char=""/>
              <a:defRPr/>
            </a:pPr>
            <a:endParaRPr lang="tr-TR" dirty="0">
              <a:solidFill>
                <a:schemeClr val="accent5">
                  <a:lumMod val="50000"/>
                </a:schemeClr>
              </a:solidFill>
              <a:latin typeface="Trebuchet MS" panose="020B0603020202020204" pitchFamily="34" charset="0"/>
            </a:endParaRPr>
          </a:p>
          <a:p>
            <a:pPr marL="274320" indent="-274320" eaLnBrk="1" fontAlgn="auto" hangingPunct="1">
              <a:spcAft>
                <a:spcPts val="0"/>
              </a:spcAft>
              <a:buFont typeface="Wingdings"/>
              <a:buChar char=""/>
              <a:defRPr/>
            </a:pPr>
            <a:r>
              <a:rPr lang="tr-TR" dirty="0">
                <a:solidFill>
                  <a:schemeClr val="accent5">
                    <a:lumMod val="50000"/>
                  </a:schemeClr>
                </a:solidFill>
                <a:latin typeface="Trebuchet MS" panose="020B0603020202020204" pitchFamily="34" charset="0"/>
              </a:rPr>
              <a:t>İlgi ,yetenek ve değerlerinize uygun bir hedef belirleyerek.</a:t>
            </a:r>
          </a:p>
        </p:txBody>
      </p:sp>
      <p:sp>
        <p:nvSpPr>
          <p:cNvPr id="10" name="Slayt Numarası Yer Tutucusu 4"/>
          <p:cNvSpPr>
            <a:spLocks noGrp="1"/>
          </p:cNvSpPr>
          <p:nvPr>
            <p:ph type="sldNum" sz="quarter" idx="12"/>
          </p:nvPr>
        </p:nvSpPr>
        <p:spPr/>
        <p:txBody>
          <a:bodyPr/>
          <a:lstStyle/>
          <a:p>
            <a:pPr>
              <a:defRPr/>
            </a:pPr>
            <a:fld id="{DF3886AF-6DA8-4692-8B5A-BE86A7A5E133}" type="slidenum">
              <a:rPr lang="tr-TR" smtClean="0"/>
              <a:pPr>
                <a:defRPr/>
              </a:pPr>
              <a:t>13</a:t>
            </a:fld>
            <a:endParaRPr lang="tr-TR" dirty="0"/>
          </a:p>
        </p:txBody>
      </p:sp>
      <p:sp>
        <p:nvSpPr>
          <p:cNvPr id="4" name="AutoShape 4" descr="http://olaygazetesi.co.uk/wp-content/uploads/2015/07/hedef1-300x2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944" y="1124744"/>
            <a:ext cx="3706560" cy="2664296"/>
          </a:xfrm>
          <a:prstGeom prst="rect">
            <a:avLst/>
          </a:prstGeom>
          <a:ln>
            <a:noFill/>
          </a:ln>
          <a:effectLst>
            <a:softEdge rad="112500"/>
          </a:effectLst>
        </p:spPr>
      </p:pic>
    </p:spTree>
    <p:extLst>
      <p:ext uri="{BB962C8B-B14F-4D97-AF65-F5344CB8AC3E}">
        <p14:creationId xmlns:p14="http://schemas.microsoft.com/office/powerpoint/2010/main" val="1822103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07504" y="44624"/>
            <a:ext cx="8640000" cy="720000"/>
          </a:xfrm>
          <a:gradFill flip="none" rotWithShape="1">
            <a:gsLst>
              <a:gs pos="0">
                <a:srgbClr val="C80085">
                  <a:shade val="30000"/>
                  <a:satMod val="115000"/>
                </a:srgbClr>
              </a:gs>
              <a:gs pos="50000">
                <a:srgbClr val="C80085">
                  <a:shade val="67500"/>
                  <a:satMod val="115000"/>
                </a:srgbClr>
              </a:gs>
              <a:gs pos="100000">
                <a:srgbClr val="C80085">
                  <a:shade val="100000"/>
                  <a:satMod val="115000"/>
                </a:srgbClr>
              </a:gs>
            </a:gsLst>
            <a:lin ang="10800000" scaled="1"/>
            <a:tileRect/>
          </a:gradFill>
        </p:spPr>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DERSE HAZIRLIKLI GELME</a:t>
            </a:r>
          </a:p>
        </p:txBody>
      </p:sp>
      <p:sp>
        <p:nvSpPr>
          <p:cNvPr id="3" name="2 İçerik Yer Tutucusu"/>
          <p:cNvSpPr>
            <a:spLocks noGrp="1"/>
          </p:cNvSpPr>
          <p:nvPr>
            <p:ph idx="1"/>
          </p:nvPr>
        </p:nvSpPr>
        <p:spPr>
          <a:xfrm>
            <a:off x="467544" y="1412776"/>
            <a:ext cx="8172400" cy="5040560"/>
          </a:xfrm>
        </p:spPr>
        <p:txBody>
          <a:bodyPr>
            <a:noAutofit/>
          </a:bodyPr>
          <a:lstStyle/>
          <a:p>
            <a:r>
              <a:rPr lang="tr-TR" sz="3200" dirty="0">
                <a:solidFill>
                  <a:srgbClr val="C80085"/>
                </a:solidFill>
                <a:latin typeface="Trebuchet MS" panose="020B0603020202020204" pitchFamily="34" charset="0"/>
              </a:rPr>
              <a:t>Ders için gerekli araç-gereç/malzemeleri mutlaka getirin.</a:t>
            </a:r>
          </a:p>
          <a:p>
            <a:r>
              <a:rPr lang="tr-TR" sz="3200" dirty="0">
                <a:solidFill>
                  <a:srgbClr val="C80085"/>
                </a:solidFill>
                <a:latin typeface="Trebuchet MS" panose="020B0603020202020204" pitchFamily="34" charset="0"/>
              </a:rPr>
              <a:t>Defteri-kitabı, gerekli malzemesi olmayan bir öğrencinin okula gelmesinin de hiçbir anlamı olmaz.</a:t>
            </a:r>
          </a:p>
          <a:p>
            <a:r>
              <a:rPr lang="tr-TR" sz="3200" dirty="0">
                <a:solidFill>
                  <a:srgbClr val="C80085"/>
                </a:solidFill>
                <a:latin typeface="Trebuchet MS" panose="020B0603020202020204" pitchFamily="34" charset="0"/>
              </a:rPr>
              <a:t>Derse gelmeden önce o derste işlenecek yeni konuya göz atmanız konuyu daha iyi kavramanızı sağlayacaktır.</a:t>
            </a: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rPr>
              <a:pPr/>
              <a:t>14</a:t>
            </a:fld>
            <a:endParaRPr lang="tr-TR" dirty="0">
              <a:solidFill>
                <a:schemeClr val="bg1"/>
              </a:solidFill>
            </a:endParaRPr>
          </a:p>
        </p:txBody>
      </p:sp>
    </p:spTree>
    <p:extLst>
      <p:ext uri="{BB962C8B-B14F-4D97-AF65-F5344CB8AC3E}">
        <p14:creationId xmlns:p14="http://schemas.microsoft.com/office/powerpoint/2010/main" val="3752986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REHBERLİK VE PSİKOLOJİ ARŞİVİ\REHBERLİK PANOSU\VERİMLİ DERS ÇALIŞMA VE ZAMAN YÖNETİMİ\10169246_10152335409599726_594317339980253266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0628"/>
            <a:ext cx="8712968" cy="677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20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908720"/>
            <a:ext cx="7920880" cy="5953298"/>
          </a:xfrm>
          <a:prstGeom prst="rect">
            <a:avLst/>
          </a:prstGeom>
        </p:spPr>
      </p:pic>
      <p:sp>
        <p:nvSpPr>
          <p:cNvPr id="4" name="Başlık 4"/>
          <p:cNvSpPr>
            <a:spLocks noGrp="1"/>
          </p:cNvSpPr>
          <p:nvPr>
            <p:ph type="title"/>
          </p:nvPr>
        </p:nvSpPr>
        <p:spPr>
          <a:xfrm>
            <a:off x="107504" y="44624"/>
            <a:ext cx="8640000" cy="720000"/>
          </a:xfrm>
          <a:solidFill>
            <a:srgbClr val="9900CC"/>
          </a:solidFill>
        </p:spPr>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PLANLI PROGRAMLI ÇALIŞMA</a:t>
            </a:r>
          </a:p>
        </p:txBody>
      </p:sp>
      <p:sp>
        <p:nvSpPr>
          <p:cNvPr id="11" name="Slayt Numarası Yer Tutucusu 4"/>
          <p:cNvSpPr>
            <a:spLocks noGrp="1"/>
          </p:cNvSpPr>
          <p:nvPr>
            <p:ph type="sldNum" sz="quarter" idx="12"/>
          </p:nvPr>
        </p:nvSpPr>
        <p:spPr/>
        <p:txBody>
          <a:bodyPr/>
          <a:lstStyle/>
          <a:p>
            <a:pPr>
              <a:defRPr/>
            </a:pPr>
            <a:fld id="{DF3886AF-6DA8-4692-8B5A-BE86A7A5E133}" type="slidenum">
              <a:rPr lang="tr-TR" smtClean="0"/>
              <a:pPr>
                <a:defRPr/>
              </a:pPr>
              <a:t>16</a:t>
            </a:fld>
            <a:endParaRPr lang="tr-TR" dirty="0"/>
          </a:p>
        </p:txBody>
      </p:sp>
    </p:spTree>
    <p:extLst>
      <p:ext uri="{BB962C8B-B14F-4D97-AF65-F5344CB8AC3E}">
        <p14:creationId xmlns:p14="http://schemas.microsoft.com/office/powerpoint/2010/main" val="4152886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764704"/>
            <a:ext cx="7848872" cy="6093296"/>
          </a:xfrm>
          <a:prstGeom prst="rect">
            <a:avLst/>
          </a:prstGeom>
        </p:spPr>
      </p:pic>
      <p:sp>
        <p:nvSpPr>
          <p:cNvPr id="4" name="Başlık 4"/>
          <p:cNvSpPr>
            <a:spLocks noGrp="1"/>
          </p:cNvSpPr>
          <p:nvPr>
            <p:ph type="title"/>
          </p:nvPr>
        </p:nvSpPr>
        <p:spPr>
          <a:xfrm>
            <a:off x="107504" y="44624"/>
            <a:ext cx="8640000" cy="720000"/>
          </a:xfrm>
          <a:solidFill>
            <a:srgbClr val="9900CC"/>
          </a:solidFill>
        </p:spPr>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PLANLI PROGRAMLI ÇALIŞMA</a:t>
            </a:r>
          </a:p>
        </p:txBody>
      </p:sp>
      <p:sp>
        <p:nvSpPr>
          <p:cNvPr id="8" name="Slayt Numarası Yer Tutucusu 4"/>
          <p:cNvSpPr>
            <a:spLocks noGrp="1"/>
          </p:cNvSpPr>
          <p:nvPr>
            <p:ph type="sldNum" sz="quarter" idx="12"/>
          </p:nvPr>
        </p:nvSpPr>
        <p:spPr/>
        <p:txBody>
          <a:bodyPr/>
          <a:lstStyle/>
          <a:p>
            <a:pPr>
              <a:defRPr/>
            </a:pPr>
            <a:fld id="{DF3886AF-6DA8-4692-8B5A-BE86A7A5E133}" type="slidenum">
              <a:rPr lang="tr-TR" smtClean="0"/>
              <a:pPr>
                <a:defRPr/>
              </a:pPr>
              <a:t>17</a:t>
            </a:fld>
            <a:endParaRPr lang="tr-TR" dirty="0"/>
          </a:p>
        </p:txBody>
      </p:sp>
    </p:spTree>
    <p:extLst>
      <p:ext uri="{BB962C8B-B14F-4D97-AF65-F5344CB8AC3E}">
        <p14:creationId xmlns:p14="http://schemas.microsoft.com/office/powerpoint/2010/main" val="3611238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4704"/>
            <a:ext cx="7992888" cy="6093296"/>
          </a:xfrm>
          <a:prstGeom prst="rect">
            <a:avLst/>
          </a:prstGeom>
        </p:spPr>
      </p:pic>
      <p:sp>
        <p:nvSpPr>
          <p:cNvPr id="4" name="Başlık 4"/>
          <p:cNvSpPr>
            <a:spLocks noGrp="1"/>
          </p:cNvSpPr>
          <p:nvPr>
            <p:ph type="title"/>
          </p:nvPr>
        </p:nvSpPr>
        <p:spPr>
          <a:xfrm>
            <a:off x="107504" y="44624"/>
            <a:ext cx="8640000" cy="720000"/>
          </a:xfrm>
          <a:solidFill>
            <a:srgbClr val="9900CC"/>
          </a:solidFill>
        </p:spPr>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PLANLI PROGRAMLI ÇALIŞMA</a:t>
            </a:r>
          </a:p>
        </p:txBody>
      </p:sp>
      <p:sp>
        <p:nvSpPr>
          <p:cNvPr id="8" name="Slayt Numarası Yer Tutucusu 4"/>
          <p:cNvSpPr>
            <a:spLocks noGrp="1"/>
          </p:cNvSpPr>
          <p:nvPr>
            <p:ph type="sldNum" sz="quarter" idx="12"/>
          </p:nvPr>
        </p:nvSpPr>
        <p:spPr/>
        <p:txBody>
          <a:bodyPr/>
          <a:lstStyle/>
          <a:p>
            <a:pPr>
              <a:defRPr/>
            </a:pPr>
            <a:fld id="{DF3886AF-6DA8-4692-8B5A-BE86A7A5E133}" type="slidenum">
              <a:rPr lang="tr-TR" smtClean="0"/>
              <a:pPr>
                <a:defRPr/>
              </a:pPr>
              <a:t>18</a:t>
            </a:fld>
            <a:endParaRPr lang="tr-TR" dirty="0"/>
          </a:p>
        </p:txBody>
      </p:sp>
    </p:spTree>
    <p:extLst>
      <p:ext uri="{BB962C8B-B14F-4D97-AF65-F5344CB8AC3E}">
        <p14:creationId xmlns:p14="http://schemas.microsoft.com/office/powerpoint/2010/main" val="620491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ayt Numarası Yer Tutucusu 3"/>
          <p:cNvSpPr>
            <a:spLocks noGrp="1"/>
          </p:cNvSpPr>
          <p:nvPr>
            <p:ph type="sldNum" sz="quarter" idx="12"/>
          </p:nvPr>
        </p:nvSpPr>
        <p:spPr/>
        <p:txBody>
          <a:bodyPr/>
          <a:lstStyle/>
          <a:p>
            <a:pPr>
              <a:defRPr/>
            </a:pPr>
            <a:fld id="{7B72AFD8-489B-460B-9962-2ACC7E57BDC9}" type="slidenum">
              <a:rPr lang="tr-TR">
                <a:solidFill>
                  <a:schemeClr val="bg1"/>
                </a:solidFill>
                <a:latin typeface="Trebuchet MS" panose="020B0603020202020204" pitchFamily="34" charset="0"/>
              </a:rPr>
              <a:pPr>
                <a:defRPr/>
              </a:pPr>
              <a:t>19</a:t>
            </a:fld>
            <a:endParaRPr lang="tr-TR">
              <a:solidFill>
                <a:schemeClr val="bg1"/>
              </a:solidFill>
              <a:latin typeface="Trebuchet MS" panose="020B0603020202020204" pitchFamily="34" charset="0"/>
            </a:endParaRPr>
          </a:p>
        </p:txBody>
      </p:sp>
      <p:pic>
        <p:nvPicPr>
          <p:cNvPr id="5939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239"/>
            <a:ext cx="2743200"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6"/>
          <p:cNvSpPr txBox="1">
            <a:spLocks noChangeArrowheads="1"/>
          </p:cNvSpPr>
          <p:nvPr/>
        </p:nvSpPr>
        <p:spPr bwMode="auto">
          <a:xfrm>
            <a:off x="107504" y="162683"/>
            <a:ext cx="8640000" cy="584775"/>
          </a:xfrm>
          <a:prstGeom prst="rect">
            <a:avLst/>
          </a:prstGeom>
          <a:solidFill>
            <a:srgbClr val="660066"/>
          </a:solidFill>
          <a:ln>
            <a:noFill/>
          </a:ln>
          <a:effectLst/>
          <a:extLst/>
        </p:spPr>
        <p:style>
          <a:lnRef idx="0">
            <a:scrgbClr r="0" g="0" b="0"/>
          </a:lnRef>
          <a:fillRef idx="1002">
            <a:schemeClr val="lt2"/>
          </a:fillRef>
          <a:effectRef idx="0">
            <a:scrgbClr r="0" g="0" b="0"/>
          </a:effectRef>
          <a:fontRef idx="major"/>
        </p:style>
        <p:txBody>
          <a:bodyPr wrap="square" anchor="ct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BAŞARIYA ULAŞMADA  EVDE DERS ÇALIŞIRKEN</a:t>
            </a:r>
          </a:p>
        </p:txBody>
      </p:sp>
      <p:sp>
        <p:nvSpPr>
          <p:cNvPr id="55303" name="Text Box 7"/>
          <p:cNvSpPr txBox="1">
            <a:spLocks noChangeArrowheads="1"/>
          </p:cNvSpPr>
          <p:nvPr/>
        </p:nvSpPr>
        <p:spPr bwMode="auto">
          <a:xfrm>
            <a:off x="3203575" y="1989138"/>
            <a:ext cx="1728788" cy="6463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fontAlgn="auto" hangingPunct="1">
              <a:spcBef>
                <a:spcPct val="50000"/>
              </a:spcBef>
              <a:spcAft>
                <a:spcPts val="0"/>
              </a:spcAft>
            </a:pPr>
            <a:endParaRPr lang="tr-TR">
              <a:latin typeface="Trebuchet MS" panose="020B0603020202020204" pitchFamily="34" charset="0"/>
            </a:endParaRPr>
          </a:p>
        </p:txBody>
      </p:sp>
      <p:graphicFrame>
        <p:nvGraphicFramePr>
          <p:cNvPr id="121931" name="Group 75"/>
          <p:cNvGraphicFramePr>
            <a:graphicFrameLocks noGrp="1"/>
          </p:cNvGraphicFramePr>
          <p:nvPr>
            <p:extLst>
              <p:ext uri="{D42A27DB-BD31-4B8C-83A1-F6EECF244321}">
                <p14:modId xmlns:p14="http://schemas.microsoft.com/office/powerpoint/2010/main" val="3831879412"/>
              </p:ext>
            </p:extLst>
          </p:nvPr>
        </p:nvGraphicFramePr>
        <p:xfrm>
          <a:off x="2922712" y="2635469"/>
          <a:ext cx="5545137" cy="3052863"/>
        </p:xfrm>
        <a:graphic>
          <a:graphicData uri="http://schemas.openxmlformats.org/drawingml/2006/table">
            <a:tbl>
              <a:tblPr/>
              <a:tblGrid>
                <a:gridCol w="5545137">
                  <a:extLst>
                    <a:ext uri="{9D8B030D-6E8A-4147-A177-3AD203B41FA5}">
                      <a16:colId xmlns:a16="http://schemas.microsoft.com/office/drawing/2014/main" xmlns="" val="20000"/>
                    </a:ext>
                  </a:extLst>
                </a:gridCol>
              </a:tblGrid>
              <a:tr h="596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accent1">
                              <a:lumMod val="75000"/>
                            </a:schemeClr>
                          </a:solidFill>
                          <a:effectLst/>
                          <a:latin typeface="Trebuchet MS" panose="020B0603020202020204" pitchFamily="34" charset="0"/>
                        </a:rPr>
                        <a:t>1 saat Okul Tekrarı</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17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accent1">
                              <a:lumMod val="75000"/>
                            </a:schemeClr>
                          </a:solidFill>
                          <a:effectLst/>
                          <a:latin typeface="Trebuchet MS" panose="020B0603020202020204" pitchFamily="34" charset="0"/>
                        </a:rPr>
                        <a:t>1 saat Yarınki Derslere Hazırlık</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35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accent1">
                              <a:lumMod val="75000"/>
                            </a:schemeClr>
                          </a:solidFill>
                          <a:effectLst/>
                          <a:latin typeface="Trebuchet MS" panose="020B0603020202020204" pitchFamily="34" charset="0"/>
                        </a:rPr>
                        <a:t>1 saat Test Çözümü</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17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accent1">
                              <a:lumMod val="75000"/>
                            </a:schemeClr>
                          </a:solidFill>
                          <a:effectLst/>
                          <a:latin typeface="Trebuchet MS" panose="020B0603020202020204" pitchFamily="34" charset="0"/>
                        </a:rPr>
                        <a:t>30 dakika Kitap Okuma            (40-50 sayfa)</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9410" name="Text Box 72"/>
          <p:cNvSpPr txBox="1">
            <a:spLocks noChangeArrowheads="1"/>
          </p:cNvSpPr>
          <p:nvPr/>
        </p:nvSpPr>
        <p:spPr bwMode="auto">
          <a:xfrm>
            <a:off x="3132440" y="908720"/>
            <a:ext cx="5400000" cy="715089"/>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HAFTA İÇİ</a:t>
            </a:r>
          </a:p>
        </p:txBody>
      </p:sp>
    </p:spTree>
    <p:extLst>
      <p:ext uri="{BB962C8B-B14F-4D97-AF65-F5344CB8AC3E}">
        <p14:creationId xmlns:p14="http://schemas.microsoft.com/office/powerpoint/2010/main" val="32846167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8640000" cy="720000"/>
          </a:xfrm>
        </p:spPr>
        <p:style>
          <a:lnRef idx="0">
            <a:schemeClr val="accent5"/>
          </a:lnRef>
          <a:fillRef idx="3">
            <a:schemeClr val="accent5"/>
          </a:fillRef>
          <a:effectRef idx="3">
            <a:schemeClr val="accent5"/>
          </a:effectRef>
          <a:fontRef idx="minor">
            <a:schemeClr val="lt1"/>
          </a:fontRef>
        </p:style>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VERİMLİ DERS ÇALIŞMA,</a:t>
            </a:r>
          </a:p>
        </p:txBody>
      </p:sp>
      <p:sp>
        <p:nvSpPr>
          <p:cNvPr id="3" name="İçerik Yer Tutucusu 2"/>
          <p:cNvSpPr>
            <a:spLocks noGrp="1"/>
          </p:cNvSpPr>
          <p:nvPr>
            <p:ph idx="1"/>
          </p:nvPr>
        </p:nvSpPr>
        <p:spPr>
          <a:xfrm>
            <a:off x="107504" y="1052736"/>
            <a:ext cx="4699248" cy="5544616"/>
          </a:xfrm>
        </p:spPr>
        <p:txBody>
          <a:bodyPr>
            <a:normAutofit fontScale="92500"/>
          </a:bodyPr>
          <a:lstStyle/>
          <a:p>
            <a:r>
              <a:rPr lang="tr-TR" dirty="0">
                <a:solidFill>
                  <a:schemeClr val="bg1"/>
                </a:solidFill>
                <a:latin typeface="Trebuchet MS" panose="020B0603020202020204" pitchFamily="34" charset="0"/>
              </a:rPr>
              <a:t>Uygun ortamda,</a:t>
            </a:r>
          </a:p>
          <a:p>
            <a:endParaRPr lang="tr-TR" dirty="0">
              <a:solidFill>
                <a:schemeClr val="bg1"/>
              </a:solidFill>
              <a:latin typeface="Trebuchet MS" panose="020B0603020202020204" pitchFamily="34" charset="0"/>
            </a:endParaRPr>
          </a:p>
          <a:p>
            <a:r>
              <a:rPr lang="tr-TR" dirty="0">
                <a:solidFill>
                  <a:schemeClr val="bg1"/>
                </a:solidFill>
                <a:latin typeface="Trebuchet MS" panose="020B0603020202020204" pitchFamily="34" charset="0"/>
              </a:rPr>
              <a:t>Belli bir plan dahilinde,</a:t>
            </a:r>
          </a:p>
          <a:p>
            <a:endParaRPr lang="tr-TR" dirty="0">
              <a:solidFill>
                <a:schemeClr val="bg1"/>
              </a:solidFill>
              <a:latin typeface="Trebuchet MS" panose="020B0603020202020204" pitchFamily="34" charset="0"/>
            </a:endParaRPr>
          </a:p>
          <a:p>
            <a:r>
              <a:rPr lang="tr-TR" dirty="0">
                <a:solidFill>
                  <a:schemeClr val="bg1"/>
                </a:solidFill>
                <a:latin typeface="Trebuchet MS" panose="020B0603020202020204" pitchFamily="34" charset="0"/>
              </a:rPr>
              <a:t>Odaklanarak yapılan çalışmadır.</a:t>
            </a:r>
          </a:p>
          <a:p>
            <a:endParaRPr lang="tr-TR" sz="1200" dirty="0">
              <a:solidFill>
                <a:schemeClr val="bg1"/>
              </a:solidFill>
              <a:latin typeface="Trebuchet MS" panose="020B0603020202020204" pitchFamily="34" charset="0"/>
            </a:endParaRPr>
          </a:p>
          <a:p>
            <a:pPr>
              <a:lnSpc>
                <a:spcPct val="150000"/>
              </a:lnSpc>
            </a:pPr>
            <a:r>
              <a:rPr lang="tr-TR" dirty="0">
                <a:solidFill>
                  <a:schemeClr val="bg1"/>
                </a:solidFill>
                <a:latin typeface="Trebuchet MS" panose="020B0603020202020204" pitchFamily="34" charset="0"/>
              </a:rPr>
              <a:t>Bu çalışma sonunda alınan bilgiler kısa süreli bellekten uzun süreli belleğe geçirilir ve bu bilgiler kullanılır.</a:t>
            </a:r>
          </a:p>
          <a:p>
            <a:endParaRPr lang="tr-TR" dirty="0">
              <a:solidFill>
                <a:schemeClr val="bg1"/>
              </a:solidFill>
              <a:latin typeface="Trebuchet MS" panose="020B0603020202020204" pitchFamily="34" charset="0"/>
            </a:endParaRPr>
          </a:p>
        </p:txBody>
      </p:sp>
      <p:sp>
        <p:nvSpPr>
          <p:cNvPr id="5" name="Slayt Numarası Yer Tutucusu 4"/>
          <p:cNvSpPr>
            <a:spLocks noGrp="1"/>
          </p:cNvSpPr>
          <p:nvPr>
            <p:ph type="sldNum" sz="quarter" idx="12"/>
          </p:nvPr>
        </p:nvSpPr>
        <p:spPr/>
        <p:txBody>
          <a:bodyPr/>
          <a:lstStyle/>
          <a:p>
            <a:pPr>
              <a:defRPr/>
            </a:pPr>
            <a:fld id="{DF3886AF-6DA8-4692-8B5A-BE86A7A5E133}" type="slidenum">
              <a:rPr lang="tr-TR" smtClean="0"/>
              <a:pPr>
                <a:defRPr/>
              </a:pPr>
              <a:t>2</a:t>
            </a:fld>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9701" t="20190" r="3490" b="20382"/>
          <a:stretch/>
        </p:blipFill>
        <p:spPr>
          <a:xfrm>
            <a:off x="4716016" y="908720"/>
            <a:ext cx="4032447" cy="4104456"/>
          </a:xfrm>
          <a:prstGeom prst="rect">
            <a:avLst/>
          </a:prstGeom>
        </p:spPr>
      </p:pic>
    </p:spTree>
    <p:extLst>
      <p:ext uri="{BB962C8B-B14F-4D97-AF65-F5344CB8AC3E}">
        <p14:creationId xmlns:p14="http://schemas.microsoft.com/office/powerpoint/2010/main" val="4122577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p:txBody>
          <a:bodyPr/>
          <a:lstStyle/>
          <a:p>
            <a:pPr eaLnBrk="1" hangingPunct="1">
              <a:lnSpc>
                <a:spcPct val="90000"/>
              </a:lnSpc>
              <a:buFont typeface="Wingdings" pitchFamily="2" charset="2"/>
              <a:buNone/>
            </a:pPr>
            <a:r>
              <a:rPr lang="tr-TR" sz="1600" dirty="0">
                <a:solidFill>
                  <a:srgbClr val="FFFF00"/>
                </a:solidFill>
                <a:latin typeface="Trebuchet MS" panose="020B0603020202020204" pitchFamily="34" charset="0"/>
              </a:rPr>
              <a:t>            </a:t>
            </a:r>
          </a:p>
        </p:txBody>
      </p:sp>
      <p:graphicFrame>
        <p:nvGraphicFramePr>
          <p:cNvPr id="40021" name="Group 85"/>
          <p:cNvGraphicFramePr>
            <a:graphicFrameLocks noGrp="1"/>
          </p:cNvGraphicFramePr>
          <p:nvPr>
            <p:ph sz="half" idx="2"/>
            <p:extLst>
              <p:ext uri="{D42A27DB-BD31-4B8C-83A1-F6EECF244321}">
                <p14:modId xmlns:p14="http://schemas.microsoft.com/office/powerpoint/2010/main" val="3654141910"/>
              </p:ext>
            </p:extLst>
          </p:nvPr>
        </p:nvGraphicFramePr>
        <p:xfrm>
          <a:off x="2915816" y="2708920"/>
          <a:ext cx="5759896" cy="2952751"/>
        </p:xfrm>
        <a:graphic>
          <a:graphicData uri="http://schemas.openxmlformats.org/drawingml/2006/table">
            <a:tbl>
              <a:tblPr/>
              <a:tblGrid>
                <a:gridCol w="1794761">
                  <a:extLst>
                    <a:ext uri="{9D8B030D-6E8A-4147-A177-3AD203B41FA5}">
                      <a16:colId xmlns:a16="http://schemas.microsoft.com/office/drawing/2014/main" xmlns="" val="20000"/>
                    </a:ext>
                  </a:extLst>
                </a:gridCol>
                <a:gridCol w="3965135">
                  <a:extLst>
                    <a:ext uri="{9D8B030D-6E8A-4147-A177-3AD203B41FA5}">
                      <a16:colId xmlns:a16="http://schemas.microsoft.com/office/drawing/2014/main" xmlns="" val="20001"/>
                    </a:ext>
                  </a:extLst>
                </a:gridCol>
              </a:tblGrid>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a:ln>
                            <a:noFill/>
                          </a:ln>
                          <a:solidFill>
                            <a:schemeClr val="accent1">
                              <a:lumMod val="75000"/>
                            </a:schemeClr>
                          </a:solidFill>
                          <a:effectLst/>
                          <a:latin typeface="Trebuchet MS" panose="020B0603020202020204" pitchFamily="34" charset="0"/>
                        </a:rPr>
                        <a:t>CUMARTESİ</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a:ln>
                            <a:noFill/>
                          </a:ln>
                          <a:solidFill>
                            <a:schemeClr val="accent1">
                              <a:lumMod val="75000"/>
                            </a:schemeClr>
                          </a:solidFill>
                          <a:effectLst/>
                          <a:latin typeface="Trebuchet MS" panose="020B0603020202020204" pitchFamily="34" charset="0"/>
                        </a:rPr>
                        <a:t>Her Ders İçin 1 Saat konu +</a:t>
                      </a:r>
                      <a:r>
                        <a:rPr kumimoji="0" lang="tr-TR" sz="2000" b="1" i="1" u="none" strike="noStrike" cap="none" normalizeH="0" baseline="0" dirty="0">
                          <a:ln>
                            <a:noFill/>
                          </a:ln>
                          <a:solidFill>
                            <a:schemeClr val="accent1">
                              <a:lumMod val="75000"/>
                            </a:schemeClr>
                          </a:solidFill>
                          <a:effectLst/>
                          <a:latin typeface="Trebuchet MS" panose="020B0603020202020204" pitchFamily="34" charset="0"/>
                        </a:rPr>
                        <a:t>30 </a:t>
                      </a:r>
                      <a:r>
                        <a:rPr kumimoji="0" lang="tr-TR" sz="2000" b="1" i="1" u="none" strike="noStrike" cap="none" normalizeH="0" baseline="0" dirty="0" err="1">
                          <a:ln>
                            <a:noFill/>
                          </a:ln>
                          <a:solidFill>
                            <a:schemeClr val="accent1">
                              <a:lumMod val="75000"/>
                            </a:schemeClr>
                          </a:solidFill>
                          <a:effectLst/>
                          <a:latin typeface="Trebuchet MS" panose="020B0603020202020204" pitchFamily="34" charset="0"/>
                        </a:rPr>
                        <a:t>Dk</a:t>
                      </a:r>
                      <a:r>
                        <a:rPr kumimoji="0" lang="tr-TR" sz="2000" b="1" i="1" u="none" strike="noStrike" cap="none" normalizeH="0" baseline="0" dirty="0">
                          <a:ln>
                            <a:noFill/>
                          </a:ln>
                          <a:solidFill>
                            <a:schemeClr val="accent1">
                              <a:lumMod val="75000"/>
                            </a:schemeClr>
                          </a:solidFill>
                          <a:effectLst/>
                          <a:latin typeface="Trebuchet MS" panose="020B0603020202020204" pitchFamily="34" charset="0"/>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a:ln>
                            <a:noFill/>
                          </a:ln>
                          <a:solidFill>
                            <a:schemeClr val="accent1">
                              <a:lumMod val="75000"/>
                            </a:schemeClr>
                          </a:solidFill>
                          <a:effectLst/>
                          <a:latin typeface="Trebuchet MS" panose="020B0603020202020204" pitchFamily="34" charset="0"/>
                        </a:rPr>
                        <a:t>PAZAR</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a:ln>
                            <a:noFill/>
                          </a:ln>
                          <a:solidFill>
                            <a:schemeClr val="accent1">
                              <a:lumMod val="75000"/>
                            </a:schemeClr>
                          </a:solidFill>
                          <a:effectLst/>
                          <a:latin typeface="Trebuchet MS" panose="020B0603020202020204" pitchFamily="34" charset="0"/>
                        </a:rPr>
                        <a:t>Her Ders için 1 Saat Konu + </a:t>
                      </a:r>
                      <a:r>
                        <a:rPr kumimoji="0" lang="tr-TR" sz="2000" b="1" i="1" u="none" strike="noStrike" cap="none" normalizeH="0" baseline="0" dirty="0">
                          <a:ln>
                            <a:noFill/>
                          </a:ln>
                          <a:solidFill>
                            <a:schemeClr val="accent1">
                              <a:lumMod val="75000"/>
                            </a:schemeClr>
                          </a:solidFill>
                          <a:effectLst/>
                          <a:latin typeface="Trebuchet MS" panose="020B0603020202020204" pitchFamily="34" charset="0"/>
                        </a:rPr>
                        <a:t>30 </a:t>
                      </a:r>
                      <a:r>
                        <a:rPr kumimoji="0" lang="tr-TR" sz="2000" b="1" i="1" u="none" strike="noStrike" cap="none" normalizeH="0" baseline="0" dirty="0" err="1">
                          <a:ln>
                            <a:noFill/>
                          </a:ln>
                          <a:solidFill>
                            <a:schemeClr val="accent1">
                              <a:lumMod val="75000"/>
                            </a:schemeClr>
                          </a:solidFill>
                          <a:effectLst/>
                          <a:latin typeface="Trebuchet MS" panose="020B0603020202020204" pitchFamily="34" charset="0"/>
                        </a:rPr>
                        <a:t>Dk</a:t>
                      </a:r>
                      <a:r>
                        <a:rPr kumimoji="0" lang="tr-TR" sz="2000" b="1" i="1" u="none" strike="noStrike" cap="none" normalizeH="0" baseline="0" dirty="0">
                          <a:ln>
                            <a:noFill/>
                          </a:ln>
                          <a:solidFill>
                            <a:schemeClr val="accent1">
                              <a:lumMod val="75000"/>
                            </a:schemeClr>
                          </a:solidFill>
                          <a:effectLst/>
                          <a:latin typeface="Trebuchet MS" panose="020B0603020202020204" pitchFamily="34" charset="0"/>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9532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a:ln>
                            <a:noFill/>
                          </a:ln>
                          <a:solidFill>
                            <a:schemeClr val="accent1">
                              <a:lumMod val="75000"/>
                            </a:schemeClr>
                          </a:solidFill>
                          <a:effectLst/>
                          <a:latin typeface="Trebuchet MS" panose="020B0603020202020204" pitchFamily="34" charset="0"/>
                        </a:rPr>
                        <a:t>O Hafta çalışılan konuların kısa tekrarı</a:t>
                      </a:r>
                    </a:p>
                  </a:txBody>
                  <a:tcPr marL="91435" marR="9143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xmlns="" val="10002"/>
                  </a:ext>
                </a:extLst>
              </a:tr>
            </a:tbl>
          </a:graphicData>
        </a:graphic>
      </p:graphicFrame>
      <p:sp>
        <p:nvSpPr>
          <p:cNvPr id="21" name="Slayt Numarası Yer Tutucusu 6"/>
          <p:cNvSpPr>
            <a:spLocks noGrp="1"/>
          </p:cNvSpPr>
          <p:nvPr>
            <p:ph type="sldNum" sz="quarter" idx="12"/>
          </p:nvPr>
        </p:nvSpPr>
        <p:spPr/>
        <p:txBody>
          <a:bodyPr/>
          <a:lstStyle/>
          <a:p>
            <a:pPr>
              <a:defRPr/>
            </a:pPr>
            <a:fld id="{9208E515-FA6E-4BDC-B9D5-7BC0BEBD57D8}" type="slidenum">
              <a:rPr lang="tr-TR">
                <a:solidFill>
                  <a:schemeClr val="bg1"/>
                </a:solidFill>
                <a:latin typeface="Trebuchet MS" panose="020B0603020202020204" pitchFamily="34" charset="0"/>
              </a:rPr>
              <a:pPr>
                <a:defRPr/>
              </a:pPr>
              <a:t>20</a:t>
            </a:fld>
            <a:endParaRPr lang="tr-TR" dirty="0">
              <a:solidFill>
                <a:schemeClr val="bg1"/>
              </a:solidFill>
              <a:latin typeface="Trebuchet MS" panose="020B0603020202020204" pitchFamily="34" charset="0"/>
            </a:endParaRPr>
          </a:p>
        </p:txBody>
      </p:sp>
      <p:graphicFrame>
        <p:nvGraphicFramePr>
          <p:cNvPr id="39940" name="Object 4"/>
          <p:cNvGraphicFramePr>
            <a:graphicFrameLocks noChangeAspect="1"/>
          </p:cNvGraphicFramePr>
          <p:nvPr>
            <p:extLst>
              <p:ext uri="{D42A27DB-BD31-4B8C-83A1-F6EECF244321}">
                <p14:modId xmlns:p14="http://schemas.microsoft.com/office/powerpoint/2010/main" val="4264292115"/>
              </p:ext>
            </p:extLst>
          </p:nvPr>
        </p:nvGraphicFramePr>
        <p:xfrm>
          <a:off x="395536" y="2708920"/>
          <a:ext cx="2520000" cy="3220000"/>
        </p:xfrm>
        <a:graphic>
          <a:graphicData uri="http://schemas.openxmlformats.org/presentationml/2006/ole">
            <mc:AlternateContent xmlns:mc="http://schemas.openxmlformats.org/markup-compatibility/2006">
              <mc:Choice xmlns:v="urn:schemas-microsoft-com:vml" Requires="v">
                <p:oleObj spid="_x0000_s3135" name="Bit Eşlem Resmi" r:id="rId5" imgW="1924319" imgH="2276793" progId="PBrush">
                  <p:embed/>
                </p:oleObj>
              </mc:Choice>
              <mc:Fallback>
                <p:oleObj name="Bit Eşlem Resmi" r:id="rId5" imgW="1924319" imgH="2276793" progId="PBrush">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708920"/>
                        <a:ext cx="2520000" cy="3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35" name="Text Box 67"/>
          <p:cNvSpPr txBox="1">
            <a:spLocks noChangeArrowheads="1"/>
          </p:cNvSpPr>
          <p:nvPr/>
        </p:nvSpPr>
        <p:spPr bwMode="auto">
          <a:xfrm>
            <a:off x="3203848" y="945251"/>
            <a:ext cx="5400000" cy="720000"/>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HAFTA SONU</a:t>
            </a:r>
          </a:p>
        </p:txBody>
      </p:sp>
      <p:sp>
        <p:nvSpPr>
          <p:cNvPr id="7" name="Text Box 6"/>
          <p:cNvSpPr txBox="1">
            <a:spLocks noChangeArrowheads="1"/>
          </p:cNvSpPr>
          <p:nvPr/>
        </p:nvSpPr>
        <p:spPr bwMode="auto">
          <a:xfrm>
            <a:off x="107504" y="162684"/>
            <a:ext cx="8640000" cy="584775"/>
          </a:xfrm>
          <a:prstGeom prst="rect">
            <a:avLst/>
          </a:prstGeom>
          <a:solidFill>
            <a:srgbClr val="660066"/>
          </a:solidFill>
          <a:ln>
            <a:noFill/>
          </a:ln>
          <a:effectLst/>
          <a:extLst/>
        </p:spPr>
        <p:style>
          <a:lnRef idx="0">
            <a:scrgbClr r="0" g="0" b="0"/>
          </a:lnRef>
          <a:fillRef idx="1002">
            <a:schemeClr val="lt2"/>
          </a:fillRef>
          <a:effectRef idx="0">
            <a:scrgbClr r="0" g="0" b="0"/>
          </a:effectRef>
          <a:fontRef idx="major"/>
        </p:style>
        <p:txBody>
          <a:bodyPr wrap="square" anchor="ctr">
            <a:spAutoFit/>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BAŞARIYA ULAŞMADA  EVDE DERS ÇALIŞIRKEN</a:t>
            </a:r>
          </a:p>
        </p:txBody>
      </p:sp>
    </p:spTree>
    <p:extLst>
      <p:ext uri="{BB962C8B-B14F-4D97-AF65-F5344CB8AC3E}">
        <p14:creationId xmlns:p14="http://schemas.microsoft.com/office/powerpoint/2010/main" val="35858977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out)">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out)">
                                      <p:cBhvr>
                                        <p:cTn id="12" dur="500"/>
                                        <p:tgtEl>
                                          <p:spTgt spid="399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8" descr="D:\REHBERLİK VE PSİKOLOJİ ARŞİVİ\REHBERLİK PANOSU\VERİMLİ DERS ÇALIŞMA VE ZAMAN YÖNETİMİ\1780171_10204804026235020_4477974488899339457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864096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98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395933971"/>
              </p:ext>
            </p:extLst>
          </p:nvPr>
        </p:nvGraphicFramePr>
        <p:xfrm>
          <a:off x="179512" y="29508"/>
          <a:ext cx="8964491" cy="6828493"/>
        </p:xfrm>
        <a:graphic>
          <a:graphicData uri="http://schemas.openxmlformats.org/drawingml/2006/table">
            <a:tbl>
              <a:tblPr firstRow="1" firstCol="1" bandRow="1">
                <a:tableStyleId>{5C22544A-7EE6-4342-B048-85BDC9FD1C3A}</a:tableStyleId>
              </a:tblPr>
              <a:tblGrid>
                <a:gridCol w="399946">
                  <a:extLst>
                    <a:ext uri="{9D8B030D-6E8A-4147-A177-3AD203B41FA5}">
                      <a16:colId xmlns:a16="http://schemas.microsoft.com/office/drawing/2014/main" xmlns="" val="20000"/>
                    </a:ext>
                  </a:extLst>
                </a:gridCol>
                <a:gridCol w="810175">
                  <a:extLst>
                    <a:ext uri="{9D8B030D-6E8A-4147-A177-3AD203B41FA5}">
                      <a16:colId xmlns:a16="http://schemas.microsoft.com/office/drawing/2014/main" xmlns="" val="20001"/>
                    </a:ext>
                  </a:extLst>
                </a:gridCol>
                <a:gridCol w="434227">
                  <a:extLst>
                    <a:ext uri="{9D8B030D-6E8A-4147-A177-3AD203B41FA5}">
                      <a16:colId xmlns:a16="http://schemas.microsoft.com/office/drawing/2014/main" xmlns="" val="20002"/>
                    </a:ext>
                  </a:extLst>
                </a:gridCol>
                <a:gridCol w="704571">
                  <a:extLst>
                    <a:ext uri="{9D8B030D-6E8A-4147-A177-3AD203B41FA5}">
                      <a16:colId xmlns:a16="http://schemas.microsoft.com/office/drawing/2014/main" xmlns="" val="20003"/>
                    </a:ext>
                  </a:extLst>
                </a:gridCol>
                <a:gridCol w="391486">
                  <a:extLst>
                    <a:ext uri="{9D8B030D-6E8A-4147-A177-3AD203B41FA5}">
                      <a16:colId xmlns:a16="http://schemas.microsoft.com/office/drawing/2014/main" xmlns="" val="20004"/>
                    </a:ext>
                  </a:extLst>
                </a:gridCol>
                <a:gridCol w="939568">
                  <a:extLst>
                    <a:ext uri="{9D8B030D-6E8A-4147-A177-3AD203B41FA5}">
                      <a16:colId xmlns:a16="http://schemas.microsoft.com/office/drawing/2014/main" xmlns="" val="20005"/>
                    </a:ext>
                  </a:extLst>
                </a:gridCol>
                <a:gridCol w="548081">
                  <a:extLst>
                    <a:ext uri="{9D8B030D-6E8A-4147-A177-3AD203B41FA5}">
                      <a16:colId xmlns:a16="http://schemas.microsoft.com/office/drawing/2014/main" xmlns="" val="20006"/>
                    </a:ext>
                  </a:extLst>
                </a:gridCol>
                <a:gridCol w="782973">
                  <a:extLst>
                    <a:ext uri="{9D8B030D-6E8A-4147-A177-3AD203B41FA5}">
                      <a16:colId xmlns:a16="http://schemas.microsoft.com/office/drawing/2014/main" xmlns="" val="20007"/>
                    </a:ext>
                  </a:extLst>
                </a:gridCol>
                <a:gridCol w="469784">
                  <a:extLst>
                    <a:ext uri="{9D8B030D-6E8A-4147-A177-3AD203B41FA5}">
                      <a16:colId xmlns:a16="http://schemas.microsoft.com/office/drawing/2014/main" xmlns="" val="20008"/>
                    </a:ext>
                  </a:extLst>
                </a:gridCol>
                <a:gridCol w="782973">
                  <a:extLst>
                    <a:ext uri="{9D8B030D-6E8A-4147-A177-3AD203B41FA5}">
                      <a16:colId xmlns:a16="http://schemas.microsoft.com/office/drawing/2014/main" xmlns="" val="20009"/>
                    </a:ext>
                  </a:extLst>
                </a:gridCol>
                <a:gridCol w="548081">
                  <a:extLst>
                    <a:ext uri="{9D8B030D-6E8A-4147-A177-3AD203B41FA5}">
                      <a16:colId xmlns:a16="http://schemas.microsoft.com/office/drawing/2014/main" xmlns="" val="20010"/>
                    </a:ext>
                  </a:extLst>
                </a:gridCol>
                <a:gridCol w="861270">
                  <a:extLst>
                    <a:ext uri="{9D8B030D-6E8A-4147-A177-3AD203B41FA5}">
                      <a16:colId xmlns:a16="http://schemas.microsoft.com/office/drawing/2014/main" xmlns="" val="20011"/>
                    </a:ext>
                  </a:extLst>
                </a:gridCol>
                <a:gridCol w="481181">
                  <a:extLst>
                    <a:ext uri="{9D8B030D-6E8A-4147-A177-3AD203B41FA5}">
                      <a16:colId xmlns:a16="http://schemas.microsoft.com/office/drawing/2014/main" xmlns="" val="20012"/>
                    </a:ext>
                  </a:extLst>
                </a:gridCol>
                <a:gridCol w="810175">
                  <a:extLst>
                    <a:ext uri="{9D8B030D-6E8A-4147-A177-3AD203B41FA5}">
                      <a16:colId xmlns:a16="http://schemas.microsoft.com/office/drawing/2014/main" xmlns="" val="20013"/>
                    </a:ext>
                  </a:extLst>
                </a:gridCol>
              </a:tblGrid>
              <a:tr h="468382">
                <a:tc gridSpan="14">
                  <a:txBody>
                    <a:bodyPr/>
                    <a:lstStyle/>
                    <a:p>
                      <a:pPr algn="ctr">
                        <a:lnSpc>
                          <a:spcPct val="115000"/>
                        </a:lnSpc>
                        <a:spcAft>
                          <a:spcPts val="0"/>
                        </a:spcAft>
                      </a:pPr>
                      <a:r>
                        <a:rPr lang="tr-TR" sz="2400" dirty="0">
                          <a:effectLst/>
                          <a:latin typeface="Trebuchet MS" panose="020B0603020202020204" pitchFamily="34" charset="0"/>
                        </a:rPr>
                        <a:t>HAFTALIK DERS ÇALIŞMA PROGRAMI</a:t>
                      </a:r>
                      <a:endParaRPr lang="tr-TR" sz="1100" dirty="0">
                        <a:effectLst/>
                        <a:latin typeface="Trebuchet MS" panose="020B0603020202020204" pitchFamily="34" charset="0"/>
                        <a:ea typeface="Times New Roman"/>
                        <a:cs typeface="Times New Roman"/>
                      </a:endParaRPr>
                    </a:p>
                  </a:txBody>
                  <a:tcPr marL="32163" marR="32163"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452369">
                <a:tc>
                  <a:txBody>
                    <a:bodyPr/>
                    <a:lstStyle/>
                    <a:p>
                      <a:pPr algn="ctr">
                        <a:lnSpc>
                          <a:spcPct val="115000"/>
                        </a:lnSpc>
                        <a:spcAft>
                          <a:spcPts val="0"/>
                        </a:spcAft>
                      </a:pPr>
                      <a:r>
                        <a:rPr lang="tr-TR" sz="900">
                          <a:effectLst/>
                          <a:latin typeface="Trebuchet MS" panose="020B0603020202020204" pitchFamily="34" charset="0"/>
                        </a:rPr>
                        <a:t>SAAT</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900" b="1" dirty="0">
                          <a:effectLst/>
                          <a:latin typeface="Trebuchet MS" panose="020B0603020202020204" pitchFamily="34" charset="0"/>
                        </a:rPr>
                        <a:t>PAZARTESİ</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SAAT</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SALI</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SAAT</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ÇARŞAMBA</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SAAT</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a:effectLst/>
                          <a:latin typeface="Trebuchet MS" panose="020B0603020202020204" pitchFamily="34" charset="0"/>
                        </a:rPr>
                        <a:t>PERŞEMBE</a:t>
                      </a:r>
                      <a:endParaRPr lang="tr-TR" sz="800" b="1">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SAAT</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CUMA</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SAAT</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CUMARTESİ</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SAAT</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tc>
                  <a:txBody>
                    <a:bodyPr/>
                    <a:lstStyle/>
                    <a:p>
                      <a:pPr algn="ctr">
                        <a:lnSpc>
                          <a:spcPct val="115000"/>
                        </a:lnSpc>
                        <a:spcAft>
                          <a:spcPts val="0"/>
                        </a:spcAft>
                      </a:pPr>
                      <a:r>
                        <a:rPr lang="tr-TR" sz="900" b="1" dirty="0">
                          <a:effectLst/>
                          <a:latin typeface="Trebuchet MS" panose="020B0603020202020204" pitchFamily="34" charset="0"/>
                        </a:rPr>
                        <a:t>PAZAR</a:t>
                      </a:r>
                      <a:endParaRPr lang="tr-TR" sz="800" b="1" dirty="0">
                        <a:effectLst/>
                        <a:latin typeface="Trebuchet MS" panose="020B0603020202020204" pitchFamily="34" charset="0"/>
                        <a:ea typeface="Times New Roman"/>
                        <a:cs typeface="Times New Roman"/>
                      </a:endParaRPr>
                    </a:p>
                  </a:txBody>
                  <a:tcPr marL="32163" marR="32163" marT="0" marB="0" anchor="ctr">
                    <a:solidFill>
                      <a:schemeClr val="tx2">
                        <a:lumMod val="40000"/>
                        <a:lumOff val="60000"/>
                      </a:schemeClr>
                    </a:solidFill>
                  </a:tcPr>
                </a:tc>
                <a:extLst>
                  <a:ext uri="{0D108BD9-81ED-4DB2-BD59-A6C34878D82A}">
                    <a16:rowId xmlns:a16="http://schemas.microsoft.com/office/drawing/2014/main" xmlns="" val="10001"/>
                  </a:ext>
                </a:extLst>
              </a:tr>
              <a:tr h="824353">
                <a:tc>
                  <a:txBody>
                    <a:bodyPr/>
                    <a:lstStyle/>
                    <a:p>
                      <a:pPr algn="ctr">
                        <a:lnSpc>
                          <a:spcPct val="115000"/>
                        </a:lnSpc>
                        <a:spcAft>
                          <a:spcPts val="0"/>
                        </a:spcAft>
                      </a:pPr>
                      <a:r>
                        <a:rPr lang="tr-TR" sz="800">
                          <a:effectLst/>
                          <a:latin typeface="Trebuchet MS" panose="020B0603020202020204" pitchFamily="34" charset="0"/>
                        </a:rPr>
                        <a:t>06:30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KALKIŞ KAHVALTI OKULA HAZIRLIK</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06:30 </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KALKIŞ KAHVALTI OKULA HAZIRLIK</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06:30 </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KALKIŞ KAHVALTI OKULA HAZIRLIK</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06:30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KALKIŞ KAHVALTI OKULA HAZIRLIK</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06:30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KALKIŞ KAHVALTI OKULA HAZIRLIK</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07:00  08:00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KALKIŞ KAHVALTI</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07:00  08:00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KALKIŞ KAHVALTI</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2"/>
                  </a:ext>
                </a:extLst>
              </a:tr>
              <a:tr h="412177">
                <a:tc>
                  <a:txBody>
                    <a:bodyPr/>
                    <a:lstStyle/>
                    <a:p>
                      <a:pPr algn="ctr">
                        <a:lnSpc>
                          <a:spcPct val="115000"/>
                        </a:lnSpc>
                        <a:spcAft>
                          <a:spcPts val="0"/>
                        </a:spcAft>
                      </a:pPr>
                      <a:r>
                        <a:rPr lang="tr-TR" sz="800">
                          <a:effectLst/>
                          <a:latin typeface="Trebuchet MS" panose="020B0603020202020204" pitchFamily="34" charset="0"/>
                        </a:rPr>
                        <a:t>07.00</a:t>
                      </a:r>
                    </a:p>
                    <a:p>
                      <a:pPr algn="ctr">
                        <a:lnSpc>
                          <a:spcPct val="115000"/>
                        </a:lnSpc>
                        <a:spcAft>
                          <a:spcPts val="0"/>
                        </a:spcAft>
                      </a:pPr>
                      <a:r>
                        <a:rPr lang="tr-TR" sz="800">
                          <a:effectLst/>
                          <a:latin typeface="Trebuchet MS" panose="020B0603020202020204" pitchFamily="34" charset="0"/>
                        </a:rPr>
                        <a:t>12.30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OKUL</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07.00</a:t>
                      </a:r>
                    </a:p>
                    <a:p>
                      <a:pPr algn="ctr">
                        <a:lnSpc>
                          <a:spcPct val="115000"/>
                        </a:lnSpc>
                        <a:spcAft>
                          <a:spcPts val="0"/>
                        </a:spcAft>
                      </a:pPr>
                      <a:r>
                        <a:rPr lang="tr-TR" sz="800">
                          <a:effectLst/>
                          <a:latin typeface="Trebuchet MS" panose="020B0603020202020204" pitchFamily="34" charset="0"/>
                        </a:rPr>
                        <a:t>12.30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OKUL</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07.00</a:t>
                      </a:r>
                    </a:p>
                    <a:p>
                      <a:pPr algn="ctr">
                        <a:lnSpc>
                          <a:spcPct val="115000"/>
                        </a:lnSpc>
                        <a:spcAft>
                          <a:spcPts val="0"/>
                        </a:spcAft>
                      </a:pPr>
                      <a:r>
                        <a:rPr lang="tr-TR" sz="800">
                          <a:effectLst/>
                          <a:latin typeface="Trebuchet MS" panose="020B0603020202020204" pitchFamily="34" charset="0"/>
                        </a:rPr>
                        <a:t>12.30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07.00</a:t>
                      </a:r>
                    </a:p>
                    <a:p>
                      <a:pPr algn="ctr">
                        <a:lnSpc>
                          <a:spcPct val="115000"/>
                        </a:lnSpc>
                        <a:spcAft>
                          <a:spcPts val="0"/>
                        </a:spcAft>
                      </a:pPr>
                      <a:r>
                        <a:rPr lang="tr-TR" sz="800">
                          <a:effectLst/>
                          <a:latin typeface="Trebuchet MS" panose="020B0603020202020204" pitchFamily="34" charset="0"/>
                        </a:rPr>
                        <a:t>12.30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07.00</a:t>
                      </a:r>
                    </a:p>
                    <a:p>
                      <a:pPr algn="ctr">
                        <a:lnSpc>
                          <a:spcPct val="115000"/>
                        </a:lnSpc>
                        <a:spcAft>
                          <a:spcPts val="0"/>
                        </a:spcAft>
                      </a:pPr>
                      <a:r>
                        <a:rPr lang="tr-TR" sz="800">
                          <a:effectLst/>
                          <a:latin typeface="Trebuchet MS" panose="020B0603020202020204" pitchFamily="34" charset="0"/>
                        </a:rPr>
                        <a:t>12.30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08:00  09:00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09:00 10:00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3"/>
                  </a:ext>
                </a:extLst>
              </a:tr>
              <a:tr h="412177">
                <a:tc>
                  <a:txBody>
                    <a:bodyPr/>
                    <a:lstStyle/>
                    <a:p>
                      <a:pPr algn="ctr">
                        <a:lnSpc>
                          <a:spcPct val="115000"/>
                        </a:lnSpc>
                        <a:spcAft>
                          <a:spcPts val="0"/>
                        </a:spcAft>
                      </a:pPr>
                      <a:r>
                        <a:rPr lang="tr-TR" sz="800">
                          <a:effectLst/>
                          <a:latin typeface="Trebuchet MS" panose="020B0603020202020204" pitchFamily="34" charset="0"/>
                        </a:rPr>
                        <a:t>12:30 15.00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a:t>
                      </a:r>
                    </a:p>
                    <a:p>
                      <a:pPr algn="ctr">
                        <a:lnSpc>
                          <a:spcPct val="115000"/>
                        </a:lnSpc>
                        <a:spcAft>
                          <a:spcPts val="0"/>
                        </a:spcAft>
                      </a:pPr>
                      <a:r>
                        <a:rPr lang="tr-TR" sz="800">
                          <a:effectLst/>
                          <a:latin typeface="Trebuchet MS" panose="020B0603020202020204" pitchFamily="34" charset="0"/>
                        </a:rPr>
                        <a:t>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12:30 15.00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YEMEK</a:t>
                      </a:r>
                    </a:p>
                    <a:p>
                      <a:pPr algn="ctr">
                        <a:lnSpc>
                          <a:spcPct val="115000"/>
                        </a:lnSpc>
                        <a:spcAft>
                          <a:spcPts val="0"/>
                        </a:spcAft>
                      </a:pPr>
                      <a:r>
                        <a:rPr lang="tr-TR" sz="800" dirty="0">
                          <a:effectLst/>
                          <a:latin typeface="Trebuchet MS" panose="020B0603020202020204" pitchFamily="34" charset="0"/>
                        </a:rPr>
                        <a:t>DİNLENME</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12:30 15.00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a:t>
                      </a:r>
                    </a:p>
                    <a:p>
                      <a:pPr algn="ctr">
                        <a:lnSpc>
                          <a:spcPct val="115000"/>
                        </a:lnSpc>
                        <a:spcAft>
                          <a:spcPts val="0"/>
                        </a:spcAft>
                      </a:pPr>
                      <a:r>
                        <a:rPr lang="tr-TR" sz="800">
                          <a:effectLst/>
                          <a:latin typeface="Trebuchet MS" panose="020B0603020202020204" pitchFamily="34" charset="0"/>
                        </a:rPr>
                        <a:t>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12:30 15.00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a:t>
                      </a:r>
                    </a:p>
                    <a:p>
                      <a:pPr algn="ctr">
                        <a:lnSpc>
                          <a:spcPct val="115000"/>
                        </a:lnSpc>
                        <a:spcAft>
                          <a:spcPts val="0"/>
                        </a:spcAft>
                      </a:pPr>
                      <a:r>
                        <a:rPr lang="tr-TR" sz="800">
                          <a:effectLst/>
                          <a:latin typeface="Trebuchet MS" panose="020B0603020202020204" pitchFamily="34" charset="0"/>
                        </a:rPr>
                        <a:t>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12:30 15.00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a:t>
                      </a:r>
                    </a:p>
                    <a:p>
                      <a:pPr algn="ctr">
                        <a:lnSpc>
                          <a:spcPct val="115000"/>
                        </a:lnSpc>
                        <a:spcAft>
                          <a:spcPts val="0"/>
                        </a:spcAft>
                      </a:pPr>
                      <a:r>
                        <a:rPr lang="tr-TR" sz="800">
                          <a:effectLst/>
                          <a:latin typeface="Trebuchet MS" panose="020B0603020202020204" pitchFamily="34" charset="0"/>
                        </a:rPr>
                        <a:t>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09:00 10:00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10:00 11:00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4"/>
                  </a:ext>
                </a:extLst>
              </a:tr>
              <a:tr h="412177">
                <a:tc>
                  <a:txBody>
                    <a:bodyPr/>
                    <a:lstStyle/>
                    <a:p>
                      <a:pPr algn="ctr">
                        <a:lnSpc>
                          <a:spcPct val="115000"/>
                        </a:lnSpc>
                        <a:spcAft>
                          <a:spcPts val="0"/>
                        </a:spcAft>
                      </a:pPr>
                      <a:r>
                        <a:rPr lang="tr-TR" sz="800">
                          <a:effectLst/>
                          <a:latin typeface="Trebuchet MS" panose="020B0603020202020204" pitchFamily="34" charset="0"/>
                        </a:rPr>
                        <a:t>15:00</a:t>
                      </a:r>
                    </a:p>
                    <a:p>
                      <a:pPr algn="ctr">
                        <a:lnSpc>
                          <a:spcPct val="115000"/>
                        </a:lnSpc>
                        <a:spcAft>
                          <a:spcPts val="0"/>
                        </a:spcAft>
                      </a:pPr>
                      <a:r>
                        <a:rPr lang="tr-TR" sz="800">
                          <a:effectLst/>
                          <a:latin typeface="Trebuchet MS" panose="020B0603020202020204" pitchFamily="34" charset="0"/>
                        </a:rPr>
                        <a:t>15.40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 TEKRARI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15:00</a:t>
                      </a:r>
                    </a:p>
                    <a:p>
                      <a:pPr algn="ctr">
                        <a:lnSpc>
                          <a:spcPct val="115000"/>
                        </a:lnSpc>
                        <a:spcAft>
                          <a:spcPts val="0"/>
                        </a:spcAft>
                      </a:pPr>
                      <a:r>
                        <a:rPr lang="tr-TR" sz="800" dirty="0">
                          <a:effectLst/>
                          <a:latin typeface="Trebuchet MS" panose="020B0603020202020204" pitchFamily="34" charset="0"/>
                        </a:rPr>
                        <a:t>15.40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 TEKRARI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15:00</a:t>
                      </a:r>
                    </a:p>
                    <a:p>
                      <a:pPr algn="ctr">
                        <a:lnSpc>
                          <a:spcPct val="115000"/>
                        </a:lnSpc>
                        <a:spcAft>
                          <a:spcPts val="0"/>
                        </a:spcAft>
                      </a:pPr>
                      <a:r>
                        <a:rPr lang="tr-TR" sz="800">
                          <a:effectLst/>
                          <a:latin typeface="Trebuchet MS" panose="020B0603020202020204" pitchFamily="34" charset="0"/>
                        </a:rPr>
                        <a:t>15.40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 TEKRARI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15:00</a:t>
                      </a:r>
                    </a:p>
                    <a:p>
                      <a:pPr algn="ctr">
                        <a:lnSpc>
                          <a:spcPct val="115000"/>
                        </a:lnSpc>
                        <a:spcAft>
                          <a:spcPts val="0"/>
                        </a:spcAft>
                      </a:pPr>
                      <a:r>
                        <a:rPr lang="tr-TR" sz="800">
                          <a:effectLst/>
                          <a:latin typeface="Trebuchet MS" panose="020B0603020202020204" pitchFamily="34" charset="0"/>
                        </a:rPr>
                        <a:t>15.40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 TEKRARI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15:00</a:t>
                      </a:r>
                    </a:p>
                    <a:p>
                      <a:pPr algn="ctr">
                        <a:lnSpc>
                          <a:spcPct val="115000"/>
                        </a:lnSpc>
                        <a:spcAft>
                          <a:spcPts val="0"/>
                        </a:spcAft>
                      </a:pPr>
                      <a:r>
                        <a:rPr lang="tr-TR" sz="800">
                          <a:effectLst/>
                          <a:latin typeface="Trebuchet MS" panose="020B0603020202020204" pitchFamily="34" charset="0"/>
                        </a:rPr>
                        <a:t>15.40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OKUL TEKRARI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10:00 11:00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11:00 12:00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5"/>
                  </a:ext>
                </a:extLst>
              </a:tr>
              <a:tr h="412177">
                <a:tc>
                  <a:txBody>
                    <a:bodyPr/>
                    <a:lstStyle/>
                    <a:p>
                      <a:pPr algn="ctr">
                        <a:lnSpc>
                          <a:spcPct val="115000"/>
                        </a:lnSpc>
                        <a:spcAft>
                          <a:spcPts val="0"/>
                        </a:spcAft>
                      </a:pPr>
                      <a:r>
                        <a:rPr lang="tr-TR" sz="800">
                          <a:effectLst/>
                          <a:latin typeface="Trebuchet MS" panose="020B0603020202020204" pitchFamily="34" charset="0"/>
                        </a:rPr>
                        <a:t>16.00</a:t>
                      </a:r>
                    </a:p>
                    <a:p>
                      <a:pPr algn="ctr">
                        <a:lnSpc>
                          <a:spcPct val="115000"/>
                        </a:lnSpc>
                        <a:spcAft>
                          <a:spcPts val="0"/>
                        </a:spcAft>
                      </a:pPr>
                      <a:r>
                        <a:rPr lang="tr-TR" sz="800">
                          <a:effectLst/>
                          <a:latin typeface="Trebuchet MS" panose="020B0603020202020204" pitchFamily="34" charset="0"/>
                        </a:rPr>
                        <a:t>16.40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16.00</a:t>
                      </a:r>
                    </a:p>
                    <a:p>
                      <a:pPr algn="ctr">
                        <a:lnSpc>
                          <a:spcPct val="115000"/>
                        </a:lnSpc>
                        <a:spcAft>
                          <a:spcPts val="0"/>
                        </a:spcAft>
                      </a:pPr>
                      <a:r>
                        <a:rPr lang="tr-TR" sz="800" dirty="0">
                          <a:effectLst/>
                          <a:latin typeface="Trebuchet MS" panose="020B0603020202020204" pitchFamily="34" charset="0"/>
                        </a:rPr>
                        <a:t>16.40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16.00</a:t>
                      </a:r>
                    </a:p>
                    <a:p>
                      <a:pPr algn="ctr">
                        <a:lnSpc>
                          <a:spcPct val="115000"/>
                        </a:lnSpc>
                        <a:spcAft>
                          <a:spcPts val="0"/>
                        </a:spcAft>
                      </a:pPr>
                      <a:r>
                        <a:rPr lang="tr-TR" sz="800">
                          <a:effectLst/>
                          <a:latin typeface="Trebuchet MS" panose="020B0603020202020204" pitchFamily="34" charset="0"/>
                        </a:rPr>
                        <a:t>16.40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16.00</a:t>
                      </a:r>
                    </a:p>
                    <a:p>
                      <a:pPr algn="ctr">
                        <a:lnSpc>
                          <a:spcPct val="115000"/>
                        </a:lnSpc>
                        <a:spcAft>
                          <a:spcPts val="0"/>
                        </a:spcAft>
                      </a:pPr>
                      <a:r>
                        <a:rPr lang="tr-TR" sz="800">
                          <a:effectLst/>
                          <a:latin typeface="Trebuchet MS" panose="020B0603020202020204" pitchFamily="34" charset="0"/>
                        </a:rPr>
                        <a:t>16.40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16.00</a:t>
                      </a:r>
                    </a:p>
                    <a:p>
                      <a:pPr algn="ctr">
                        <a:lnSpc>
                          <a:spcPct val="115000"/>
                        </a:lnSpc>
                        <a:spcAft>
                          <a:spcPts val="0"/>
                        </a:spcAft>
                      </a:pPr>
                      <a:r>
                        <a:rPr lang="tr-TR" sz="800">
                          <a:effectLst/>
                          <a:latin typeface="Trebuchet MS" panose="020B0603020202020204" pitchFamily="34" charset="0"/>
                        </a:rPr>
                        <a:t>16.40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11:00 12:00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12:00 13:00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6"/>
                  </a:ext>
                </a:extLst>
              </a:tr>
              <a:tr h="412177">
                <a:tc>
                  <a:txBody>
                    <a:bodyPr/>
                    <a:lstStyle/>
                    <a:p>
                      <a:pPr algn="ctr">
                        <a:lnSpc>
                          <a:spcPct val="115000"/>
                        </a:lnSpc>
                        <a:spcAft>
                          <a:spcPts val="0"/>
                        </a:spcAft>
                      </a:pPr>
                      <a:r>
                        <a:rPr lang="tr-TR" sz="800">
                          <a:effectLst/>
                          <a:latin typeface="Trebuchet MS" panose="020B0603020202020204" pitchFamily="34" charset="0"/>
                        </a:rPr>
                        <a:t>17.00</a:t>
                      </a:r>
                    </a:p>
                    <a:p>
                      <a:pPr algn="ctr">
                        <a:lnSpc>
                          <a:spcPct val="115000"/>
                        </a:lnSpc>
                        <a:spcAft>
                          <a:spcPts val="0"/>
                        </a:spcAft>
                      </a:pPr>
                      <a:r>
                        <a:rPr lang="tr-TR" sz="800">
                          <a:effectLst/>
                          <a:latin typeface="Trebuchet MS" panose="020B0603020202020204" pitchFamily="34" charset="0"/>
                        </a:rPr>
                        <a:t>17.40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17.00</a:t>
                      </a:r>
                    </a:p>
                    <a:p>
                      <a:pPr algn="ctr">
                        <a:lnSpc>
                          <a:spcPct val="115000"/>
                        </a:lnSpc>
                        <a:spcAft>
                          <a:spcPts val="0"/>
                        </a:spcAft>
                      </a:pPr>
                      <a:r>
                        <a:rPr lang="tr-TR" sz="800" dirty="0">
                          <a:effectLst/>
                          <a:latin typeface="Trebuchet MS" panose="020B0603020202020204" pitchFamily="34" charset="0"/>
                        </a:rPr>
                        <a:t>17.40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 </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17.00</a:t>
                      </a:r>
                    </a:p>
                    <a:p>
                      <a:pPr algn="ctr">
                        <a:lnSpc>
                          <a:spcPct val="115000"/>
                        </a:lnSpc>
                        <a:spcAft>
                          <a:spcPts val="0"/>
                        </a:spcAft>
                      </a:pPr>
                      <a:r>
                        <a:rPr lang="tr-TR" sz="800">
                          <a:effectLst/>
                          <a:latin typeface="Trebuchet MS" panose="020B0603020202020204" pitchFamily="34" charset="0"/>
                        </a:rPr>
                        <a:t>17.40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17.00</a:t>
                      </a:r>
                    </a:p>
                    <a:p>
                      <a:pPr algn="ctr">
                        <a:lnSpc>
                          <a:spcPct val="115000"/>
                        </a:lnSpc>
                        <a:spcAft>
                          <a:spcPts val="0"/>
                        </a:spcAft>
                      </a:pPr>
                      <a:r>
                        <a:rPr lang="tr-TR" sz="800">
                          <a:effectLst/>
                          <a:latin typeface="Trebuchet MS" panose="020B0603020202020204" pitchFamily="34" charset="0"/>
                        </a:rPr>
                        <a:t>17.40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17.00</a:t>
                      </a:r>
                    </a:p>
                    <a:p>
                      <a:pPr algn="ctr">
                        <a:lnSpc>
                          <a:spcPct val="115000"/>
                        </a:lnSpc>
                        <a:spcAft>
                          <a:spcPts val="0"/>
                        </a:spcAft>
                      </a:pPr>
                      <a:r>
                        <a:rPr lang="tr-TR" sz="800">
                          <a:effectLst/>
                          <a:latin typeface="Trebuchet MS" panose="020B0603020202020204" pitchFamily="34" charset="0"/>
                        </a:rPr>
                        <a:t>17.40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12:00 14:00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13:00  14:00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KURS</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7"/>
                  </a:ext>
                </a:extLst>
              </a:tr>
              <a:tr h="618264">
                <a:tc>
                  <a:txBody>
                    <a:bodyPr/>
                    <a:lstStyle/>
                    <a:p>
                      <a:pPr algn="ctr">
                        <a:lnSpc>
                          <a:spcPct val="115000"/>
                        </a:lnSpc>
                        <a:spcAft>
                          <a:spcPts val="0"/>
                        </a:spcAft>
                      </a:pPr>
                      <a:r>
                        <a:rPr lang="tr-TR" sz="800">
                          <a:effectLst/>
                          <a:latin typeface="Trebuchet MS" panose="020B0603020202020204" pitchFamily="34" charset="0"/>
                        </a:rPr>
                        <a:t>18:00</a:t>
                      </a:r>
                    </a:p>
                    <a:p>
                      <a:pPr algn="ctr">
                        <a:lnSpc>
                          <a:spcPct val="115000"/>
                        </a:lnSpc>
                        <a:spcAft>
                          <a:spcPts val="0"/>
                        </a:spcAft>
                      </a:pPr>
                      <a:r>
                        <a:rPr lang="tr-TR" sz="800">
                          <a:effectLst/>
                          <a:latin typeface="Trebuchet MS" panose="020B0603020202020204" pitchFamily="34" charset="0"/>
                        </a:rPr>
                        <a:t>19.00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 TV 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18:00</a:t>
                      </a:r>
                    </a:p>
                    <a:p>
                      <a:pPr algn="ctr">
                        <a:lnSpc>
                          <a:spcPct val="115000"/>
                        </a:lnSpc>
                        <a:spcAft>
                          <a:spcPts val="0"/>
                        </a:spcAft>
                      </a:pPr>
                      <a:r>
                        <a:rPr lang="tr-TR" sz="800" dirty="0">
                          <a:effectLst/>
                          <a:latin typeface="Trebuchet MS" panose="020B0603020202020204" pitchFamily="34" charset="0"/>
                        </a:rPr>
                        <a:t>19.00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 TV 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18:00</a:t>
                      </a:r>
                    </a:p>
                    <a:p>
                      <a:pPr algn="ctr">
                        <a:lnSpc>
                          <a:spcPct val="115000"/>
                        </a:lnSpc>
                        <a:spcAft>
                          <a:spcPts val="0"/>
                        </a:spcAft>
                      </a:pPr>
                      <a:r>
                        <a:rPr lang="tr-TR" sz="800">
                          <a:effectLst/>
                          <a:latin typeface="Trebuchet MS" panose="020B0603020202020204" pitchFamily="34" charset="0"/>
                        </a:rPr>
                        <a:t>19.00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 TV 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18:00</a:t>
                      </a:r>
                    </a:p>
                    <a:p>
                      <a:pPr algn="ctr">
                        <a:lnSpc>
                          <a:spcPct val="115000"/>
                        </a:lnSpc>
                        <a:spcAft>
                          <a:spcPts val="0"/>
                        </a:spcAft>
                      </a:pPr>
                      <a:r>
                        <a:rPr lang="tr-TR" sz="800">
                          <a:effectLst/>
                          <a:latin typeface="Trebuchet MS" panose="020B0603020202020204" pitchFamily="34" charset="0"/>
                        </a:rPr>
                        <a:t>19.00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 TV 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18:00</a:t>
                      </a:r>
                    </a:p>
                    <a:p>
                      <a:pPr algn="ctr">
                        <a:lnSpc>
                          <a:spcPct val="115000"/>
                        </a:lnSpc>
                        <a:spcAft>
                          <a:spcPts val="0"/>
                        </a:spcAft>
                      </a:pPr>
                      <a:r>
                        <a:rPr lang="tr-TR" sz="800">
                          <a:effectLst/>
                          <a:latin typeface="Trebuchet MS" panose="020B0603020202020204" pitchFamily="34" charset="0"/>
                        </a:rPr>
                        <a:t>19.00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YEMEK, TV DİNLENME</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14:00 18:00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SERBEST</a:t>
                      </a:r>
                    </a:p>
                    <a:p>
                      <a:pPr algn="ctr">
                        <a:lnSpc>
                          <a:spcPct val="115000"/>
                        </a:lnSpc>
                        <a:spcAft>
                          <a:spcPts val="0"/>
                        </a:spcAft>
                      </a:pPr>
                      <a:r>
                        <a:rPr lang="tr-TR" sz="800">
                          <a:effectLst/>
                          <a:latin typeface="Trebuchet MS" panose="020B0603020202020204" pitchFamily="34" charset="0"/>
                        </a:rPr>
                        <a:t>DİNLENME</a:t>
                      </a:r>
                    </a:p>
                    <a:p>
                      <a:pPr algn="ctr">
                        <a:lnSpc>
                          <a:spcPct val="115000"/>
                        </a:lnSpc>
                        <a:spcAft>
                          <a:spcPts val="0"/>
                        </a:spcAft>
                      </a:pPr>
                      <a:r>
                        <a:rPr lang="tr-TR" sz="800">
                          <a:effectLst/>
                          <a:latin typeface="Trebuchet MS" panose="020B0603020202020204" pitchFamily="34" charset="0"/>
                        </a:rPr>
                        <a:t>YEMEK</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14:00 18:00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SERBEST</a:t>
                      </a:r>
                    </a:p>
                    <a:p>
                      <a:pPr algn="ctr">
                        <a:lnSpc>
                          <a:spcPct val="115000"/>
                        </a:lnSpc>
                        <a:spcAft>
                          <a:spcPts val="0"/>
                        </a:spcAft>
                      </a:pPr>
                      <a:r>
                        <a:rPr lang="tr-TR" sz="800">
                          <a:effectLst/>
                          <a:latin typeface="Trebuchet MS" panose="020B0603020202020204" pitchFamily="34" charset="0"/>
                        </a:rPr>
                        <a:t>DİNLENME</a:t>
                      </a:r>
                    </a:p>
                    <a:p>
                      <a:pPr algn="ctr">
                        <a:lnSpc>
                          <a:spcPct val="115000"/>
                        </a:lnSpc>
                        <a:spcAft>
                          <a:spcPts val="0"/>
                        </a:spcAft>
                      </a:pPr>
                      <a:r>
                        <a:rPr lang="tr-TR" sz="800">
                          <a:effectLst/>
                          <a:latin typeface="Trebuchet MS" panose="020B0603020202020204" pitchFamily="34" charset="0"/>
                        </a:rPr>
                        <a:t>YEMEK</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8"/>
                  </a:ext>
                </a:extLst>
              </a:tr>
              <a:tr h="895638">
                <a:tc>
                  <a:txBody>
                    <a:bodyPr/>
                    <a:lstStyle/>
                    <a:p>
                      <a:pPr algn="ctr">
                        <a:lnSpc>
                          <a:spcPct val="115000"/>
                        </a:lnSpc>
                        <a:spcAft>
                          <a:spcPts val="0"/>
                        </a:spcAft>
                      </a:pPr>
                      <a:r>
                        <a:rPr lang="tr-TR" sz="800">
                          <a:effectLst/>
                          <a:latin typeface="Trebuchet MS" panose="020B0603020202020204" pitchFamily="34" charset="0"/>
                        </a:rPr>
                        <a:t>19:00 19:40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dirty="0">
                          <a:effectLst/>
                          <a:latin typeface="Trebuchet MS" panose="020B0603020202020204" pitchFamily="34" charset="0"/>
                        </a:rPr>
                        <a:t>YARINKİ DERSE HAZIRLIK-SERBEST ZAMAN</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19:00 19:40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dirty="0">
                          <a:effectLst/>
                          <a:latin typeface="Trebuchet MS" panose="020B0603020202020204" pitchFamily="34" charset="0"/>
                        </a:rPr>
                        <a:t>YARINKİ DERSE HAZIRLIK-SERBEST ZAMAN</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19:00 19:40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dirty="0">
                          <a:effectLst/>
                          <a:latin typeface="Trebuchet MS" panose="020B0603020202020204" pitchFamily="34" charset="0"/>
                        </a:rPr>
                        <a:t>YARINKİ DERSE HAZIRLIK-SERBEST ZAMAN</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19:00 19:40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a:effectLst/>
                          <a:latin typeface="Trebuchet MS" panose="020B0603020202020204" pitchFamily="34" charset="0"/>
                        </a:rPr>
                        <a:t>YARINKİ DERSE HAZIRLIK-SERBEST ZAMAN</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19:00 19:40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SERBEST ZAMAN</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19:00 19:40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a:effectLst/>
                          <a:latin typeface="Trebuchet MS" panose="020B0603020202020204" pitchFamily="34" charset="0"/>
                        </a:rPr>
                        <a:t>YAZILI,ÖDEV HAZIRLIK, DERS TEKRARI</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19:00 19:40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a:effectLst/>
                          <a:latin typeface="Trebuchet MS" panose="020B0603020202020204" pitchFamily="34" charset="0"/>
                        </a:rPr>
                        <a:t>YAZILI,ÖDEV HAZIRLIK, DERS TEKRARI</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09"/>
                  </a:ext>
                </a:extLst>
              </a:tr>
              <a:tr h="714390">
                <a:tc>
                  <a:txBody>
                    <a:bodyPr/>
                    <a:lstStyle/>
                    <a:p>
                      <a:pPr algn="ctr">
                        <a:lnSpc>
                          <a:spcPct val="115000"/>
                        </a:lnSpc>
                        <a:spcAft>
                          <a:spcPts val="0"/>
                        </a:spcAft>
                      </a:pPr>
                      <a:r>
                        <a:rPr lang="tr-TR" sz="800">
                          <a:effectLst/>
                          <a:latin typeface="Trebuchet MS" panose="020B0603020202020204" pitchFamily="34" charset="0"/>
                        </a:rPr>
                        <a:t>20:00</a:t>
                      </a:r>
                    </a:p>
                    <a:p>
                      <a:pPr algn="ctr">
                        <a:lnSpc>
                          <a:spcPct val="115000"/>
                        </a:lnSpc>
                        <a:spcAft>
                          <a:spcPts val="0"/>
                        </a:spcAft>
                      </a:pPr>
                      <a:r>
                        <a:rPr lang="tr-TR" sz="800">
                          <a:effectLst/>
                          <a:latin typeface="Trebuchet MS" panose="020B0603020202020204" pitchFamily="34" charset="0"/>
                        </a:rPr>
                        <a:t>20.30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KİTAP OKUMA</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20:00</a:t>
                      </a:r>
                    </a:p>
                    <a:p>
                      <a:pPr algn="ctr">
                        <a:lnSpc>
                          <a:spcPct val="115000"/>
                        </a:lnSpc>
                        <a:spcAft>
                          <a:spcPts val="0"/>
                        </a:spcAft>
                      </a:pPr>
                      <a:r>
                        <a:rPr lang="tr-TR" sz="800" dirty="0">
                          <a:effectLst/>
                          <a:latin typeface="Trebuchet MS" panose="020B0603020202020204" pitchFamily="34" charset="0"/>
                        </a:rPr>
                        <a:t>20.30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KİTAP OKUMA</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20:00</a:t>
                      </a:r>
                    </a:p>
                    <a:p>
                      <a:pPr algn="ctr">
                        <a:lnSpc>
                          <a:spcPct val="115000"/>
                        </a:lnSpc>
                        <a:spcAft>
                          <a:spcPts val="0"/>
                        </a:spcAft>
                      </a:pPr>
                      <a:r>
                        <a:rPr lang="tr-TR" sz="800">
                          <a:effectLst/>
                          <a:latin typeface="Trebuchet MS" panose="020B0603020202020204" pitchFamily="34" charset="0"/>
                        </a:rPr>
                        <a:t>20.30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KİTAP OKUMA</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20:00</a:t>
                      </a:r>
                    </a:p>
                    <a:p>
                      <a:pPr algn="ctr">
                        <a:lnSpc>
                          <a:spcPct val="115000"/>
                        </a:lnSpc>
                        <a:spcAft>
                          <a:spcPts val="0"/>
                        </a:spcAft>
                      </a:pPr>
                      <a:r>
                        <a:rPr lang="tr-TR" sz="800">
                          <a:effectLst/>
                          <a:latin typeface="Trebuchet MS" panose="020B0603020202020204" pitchFamily="34" charset="0"/>
                        </a:rPr>
                        <a:t>20.30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KİTAP OKUMA</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20:00</a:t>
                      </a:r>
                    </a:p>
                    <a:p>
                      <a:pPr algn="ctr">
                        <a:lnSpc>
                          <a:spcPct val="115000"/>
                        </a:lnSpc>
                        <a:spcAft>
                          <a:spcPts val="0"/>
                        </a:spcAft>
                      </a:pPr>
                      <a:r>
                        <a:rPr lang="tr-TR" sz="800">
                          <a:effectLst/>
                          <a:latin typeface="Trebuchet MS" panose="020B0603020202020204" pitchFamily="34" charset="0"/>
                        </a:rPr>
                        <a:t>20.30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KİTAP OKUMA</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20:00</a:t>
                      </a:r>
                    </a:p>
                    <a:p>
                      <a:pPr algn="ctr">
                        <a:lnSpc>
                          <a:spcPct val="115000"/>
                        </a:lnSpc>
                        <a:spcAft>
                          <a:spcPts val="0"/>
                        </a:spcAft>
                      </a:pPr>
                      <a:r>
                        <a:rPr lang="tr-TR" sz="800">
                          <a:effectLst/>
                          <a:latin typeface="Trebuchet MS" panose="020B0603020202020204" pitchFamily="34" charset="0"/>
                        </a:rPr>
                        <a:t>20.40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a:effectLst/>
                          <a:latin typeface="Trebuchet MS" panose="020B0603020202020204" pitchFamily="34" charset="0"/>
                        </a:rPr>
                        <a:t>YAZILI,ÖDEV HAZIRLIK, DERS TEKRARI</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20:00</a:t>
                      </a:r>
                    </a:p>
                    <a:p>
                      <a:pPr algn="ctr">
                        <a:lnSpc>
                          <a:spcPct val="115000"/>
                        </a:lnSpc>
                        <a:spcAft>
                          <a:spcPts val="0"/>
                        </a:spcAft>
                      </a:pPr>
                      <a:r>
                        <a:rPr lang="tr-TR" sz="800">
                          <a:effectLst/>
                          <a:latin typeface="Trebuchet MS" panose="020B0603020202020204" pitchFamily="34" charset="0"/>
                        </a:rPr>
                        <a:t>20.40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700">
                          <a:effectLst/>
                          <a:latin typeface="Trebuchet MS" panose="020B0603020202020204" pitchFamily="34" charset="0"/>
                        </a:rPr>
                        <a:t>YAZILI,ÖDEV HAZIRLIK, DERS TEKRARI</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10"/>
                  </a:ext>
                </a:extLst>
              </a:tr>
              <a:tr h="448018">
                <a:tc>
                  <a:txBody>
                    <a:bodyPr/>
                    <a:lstStyle/>
                    <a:p>
                      <a:pPr algn="ctr">
                        <a:lnSpc>
                          <a:spcPct val="115000"/>
                        </a:lnSpc>
                        <a:spcAft>
                          <a:spcPts val="0"/>
                        </a:spcAft>
                      </a:pPr>
                      <a:r>
                        <a:rPr lang="tr-TR" sz="800">
                          <a:effectLst/>
                          <a:latin typeface="Trebuchet MS" panose="020B0603020202020204" pitchFamily="34" charset="0"/>
                        </a:rPr>
                        <a:t>20.40</a:t>
                      </a:r>
                    </a:p>
                    <a:p>
                      <a:pPr algn="ctr">
                        <a:lnSpc>
                          <a:spcPct val="115000"/>
                        </a:lnSpc>
                        <a:spcAft>
                          <a:spcPts val="0"/>
                        </a:spcAft>
                      </a:pPr>
                      <a:r>
                        <a:rPr lang="tr-TR" sz="800">
                          <a:effectLst/>
                          <a:latin typeface="Trebuchet MS" panose="020B0603020202020204" pitchFamily="34" charset="0"/>
                        </a:rPr>
                        <a:t>21.20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 </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20.40</a:t>
                      </a:r>
                    </a:p>
                    <a:p>
                      <a:pPr algn="ctr">
                        <a:lnSpc>
                          <a:spcPct val="115000"/>
                        </a:lnSpc>
                        <a:spcAft>
                          <a:spcPts val="0"/>
                        </a:spcAft>
                      </a:pPr>
                      <a:r>
                        <a:rPr lang="tr-TR" sz="800" dirty="0">
                          <a:effectLst/>
                          <a:latin typeface="Trebuchet MS" panose="020B0603020202020204" pitchFamily="34" charset="0"/>
                        </a:rPr>
                        <a:t>21.20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 </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20.40</a:t>
                      </a:r>
                    </a:p>
                    <a:p>
                      <a:pPr algn="ctr">
                        <a:lnSpc>
                          <a:spcPct val="115000"/>
                        </a:lnSpc>
                        <a:spcAft>
                          <a:spcPts val="0"/>
                        </a:spcAft>
                      </a:pPr>
                      <a:r>
                        <a:rPr lang="tr-TR" sz="800">
                          <a:effectLst/>
                          <a:latin typeface="Trebuchet MS" panose="020B0603020202020204" pitchFamily="34" charset="0"/>
                        </a:rPr>
                        <a:t>21.20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20.40</a:t>
                      </a:r>
                    </a:p>
                    <a:p>
                      <a:pPr algn="ctr">
                        <a:lnSpc>
                          <a:spcPct val="115000"/>
                        </a:lnSpc>
                        <a:spcAft>
                          <a:spcPts val="0"/>
                        </a:spcAft>
                      </a:pPr>
                      <a:r>
                        <a:rPr lang="tr-TR" sz="800">
                          <a:effectLst/>
                          <a:latin typeface="Trebuchet MS" panose="020B0603020202020204" pitchFamily="34" charset="0"/>
                        </a:rPr>
                        <a:t>21.20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20.40</a:t>
                      </a:r>
                    </a:p>
                    <a:p>
                      <a:pPr algn="ctr">
                        <a:lnSpc>
                          <a:spcPct val="115000"/>
                        </a:lnSpc>
                        <a:spcAft>
                          <a:spcPts val="0"/>
                        </a:spcAft>
                      </a:pPr>
                      <a:r>
                        <a:rPr lang="tr-TR" sz="800">
                          <a:effectLst/>
                          <a:latin typeface="Trebuchet MS" panose="020B0603020202020204" pitchFamily="34" charset="0"/>
                        </a:rPr>
                        <a:t>21.20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 </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20.50</a:t>
                      </a:r>
                    </a:p>
                    <a:p>
                      <a:pPr algn="ctr">
                        <a:lnSpc>
                          <a:spcPct val="115000"/>
                        </a:lnSpc>
                        <a:spcAft>
                          <a:spcPts val="0"/>
                        </a:spcAft>
                      </a:pPr>
                      <a:r>
                        <a:rPr lang="tr-TR" sz="800">
                          <a:effectLst/>
                          <a:latin typeface="Trebuchet MS" panose="020B0603020202020204" pitchFamily="34" charset="0"/>
                        </a:rPr>
                        <a:t>21.20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KİTAP OKUMA</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20.50</a:t>
                      </a:r>
                    </a:p>
                    <a:p>
                      <a:pPr algn="ctr">
                        <a:lnSpc>
                          <a:spcPct val="115000"/>
                        </a:lnSpc>
                        <a:spcAft>
                          <a:spcPts val="0"/>
                        </a:spcAft>
                      </a:pPr>
                      <a:r>
                        <a:rPr lang="tr-TR" sz="800">
                          <a:effectLst/>
                          <a:latin typeface="Trebuchet MS" panose="020B0603020202020204" pitchFamily="34" charset="0"/>
                        </a:rPr>
                        <a:t>21.20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KİTAP OKUMA</a:t>
                      </a:r>
                      <a:endParaRPr lang="tr-TR" sz="80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11"/>
                  </a:ext>
                </a:extLst>
              </a:tr>
              <a:tr h="346194">
                <a:tc>
                  <a:txBody>
                    <a:bodyPr/>
                    <a:lstStyle/>
                    <a:p>
                      <a:pPr algn="ctr">
                        <a:lnSpc>
                          <a:spcPct val="115000"/>
                        </a:lnSpc>
                        <a:spcAft>
                          <a:spcPts val="0"/>
                        </a:spcAft>
                      </a:pPr>
                      <a:r>
                        <a:rPr lang="tr-TR" sz="800">
                          <a:effectLst/>
                          <a:latin typeface="Trebuchet MS" panose="020B0603020202020204" pitchFamily="34" charset="0"/>
                        </a:rPr>
                        <a:t>21:30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YATIŞ</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21:30</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YATIŞ</a:t>
                      </a:r>
                      <a:endParaRPr lang="tr-TR" sz="800" dirty="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21:30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YATIŞ</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21:30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YATIŞ</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21:30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YATIŞ</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21:30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YATIŞ</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a:effectLst/>
                          <a:latin typeface="Trebuchet MS" panose="020B0603020202020204" pitchFamily="34" charset="0"/>
                        </a:rPr>
                        <a:t>21:30</a:t>
                      </a:r>
                      <a:endParaRPr lang="tr-TR" sz="800">
                        <a:effectLst/>
                        <a:latin typeface="Trebuchet MS" panose="020B0603020202020204" pitchFamily="34" charset="0"/>
                        <a:ea typeface="Times New Roman"/>
                        <a:cs typeface="Times New Roman"/>
                      </a:endParaRPr>
                    </a:p>
                  </a:txBody>
                  <a:tcPr marL="32163" marR="32163" marT="0" marB="0" anchor="ctr"/>
                </a:tc>
                <a:tc>
                  <a:txBody>
                    <a:bodyPr/>
                    <a:lstStyle/>
                    <a:p>
                      <a:pPr algn="ctr">
                        <a:lnSpc>
                          <a:spcPct val="115000"/>
                        </a:lnSpc>
                        <a:spcAft>
                          <a:spcPts val="0"/>
                        </a:spcAft>
                      </a:pPr>
                      <a:r>
                        <a:rPr lang="tr-TR" sz="800" dirty="0">
                          <a:effectLst/>
                          <a:latin typeface="Trebuchet MS" panose="020B0603020202020204" pitchFamily="34" charset="0"/>
                        </a:rPr>
                        <a:t>YATIŞ</a:t>
                      </a:r>
                      <a:endParaRPr lang="tr-TR" sz="800" dirty="0">
                        <a:effectLst/>
                        <a:latin typeface="Trebuchet MS" panose="020B0603020202020204" pitchFamily="34" charset="0"/>
                        <a:ea typeface="Times New Roman"/>
                        <a:cs typeface="Times New Roman"/>
                      </a:endParaRPr>
                    </a:p>
                  </a:txBody>
                  <a:tcPr marL="32163" marR="32163" marT="0" marB="0" anchor="ct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73860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491880" y="1642730"/>
            <a:ext cx="50292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lnSpc>
                <a:spcPct val="150000"/>
              </a:lnSpc>
              <a:spcBef>
                <a:spcPct val="50000"/>
              </a:spcBef>
              <a:spcAft>
                <a:spcPts val="0"/>
              </a:spcAft>
            </a:pPr>
            <a:r>
              <a:rPr lang="tr-TR" sz="3600" b="1" dirty="0">
                <a:solidFill>
                  <a:srgbClr val="0F6FC6">
                    <a:lumMod val="50000"/>
                  </a:srgbClr>
                </a:solidFill>
                <a:latin typeface="Trebuchet MS" panose="020B0603020202020204" pitchFamily="34" charset="0"/>
              </a:rPr>
              <a:t>45’+5’+10’=60’</a:t>
            </a:r>
            <a:endParaRPr lang="tr-TR" sz="3600" dirty="0">
              <a:solidFill>
                <a:srgbClr val="0F6FC6">
                  <a:lumMod val="50000"/>
                </a:srgbClr>
              </a:solidFill>
              <a:latin typeface="Trebuchet MS" panose="020B0603020202020204" pitchFamily="34" charset="0"/>
            </a:endParaRPr>
          </a:p>
          <a:p>
            <a:pPr eaLnBrk="0" fontAlgn="auto" hangingPunct="0">
              <a:lnSpc>
                <a:spcPct val="150000"/>
              </a:lnSpc>
              <a:spcBef>
                <a:spcPct val="50000"/>
              </a:spcBef>
              <a:spcAft>
                <a:spcPts val="0"/>
              </a:spcAft>
              <a:buFontTx/>
              <a:buChar char="•"/>
            </a:pPr>
            <a:r>
              <a:rPr lang="tr-TR" dirty="0">
                <a:solidFill>
                  <a:srgbClr val="0F6FC6">
                    <a:lumMod val="50000"/>
                  </a:srgbClr>
                </a:solidFill>
                <a:latin typeface="Trebuchet MS" panose="020B0603020202020204" pitchFamily="34" charset="0"/>
              </a:rPr>
              <a:t>45 dakika ders çalıştıktan sonra</a:t>
            </a:r>
            <a:r>
              <a:rPr lang="tr-TR" b="1" dirty="0">
                <a:solidFill>
                  <a:srgbClr val="0F6FC6">
                    <a:lumMod val="50000"/>
                  </a:srgbClr>
                </a:solidFill>
                <a:latin typeface="Trebuchet MS" panose="020B0603020202020204" pitchFamily="34" charset="0"/>
              </a:rPr>
              <a:t> </a:t>
            </a:r>
            <a:endParaRPr lang="tr-TR" dirty="0">
              <a:solidFill>
                <a:srgbClr val="0F6FC6">
                  <a:lumMod val="50000"/>
                </a:srgbClr>
              </a:solidFill>
              <a:latin typeface="Trebuchet MS" panose="020B0603020202020204" pitchFamily="34" charset="0"/>
            </a:endParaRPr>
          </a:p>
          <a:p>
            <a:pPr eaLnBrk="0" fontAlgn="auto" hangingPunct="0">
              <a:lnSpc>
                <a:spcPct val="150000"/>
              </a:lnSpc>
              <a:spcBef>
                <a:spcPct val="50000"/>
              </a:spcBef>
              <a:spcAft>
                <a:spcPts val="0"/>
              </a:spcAft>
              <a:buFontTx/>
              <a:buChar char="•"/>
            </a:pPr>
            <a:r>
              <a:rPr lang="tr-TR" dirty="0">
                <a:solidFill>
                  <a:srgbClr val="0F6FC6">
                    <a:lumMod val="50000"/>
                  </a:srgbClr>
                </a:solidFill>
                <a:latin typeface="Trebuchet MS" panose="020B0603020202020204" pitchFamily="34" charset="0"/>
              </a:rPr>
              <a:t>5 dakika çalıştığınız konuları gözden geçirmelisiniz</a:t>
            </a:r>
          </a:p>
          <a:p>
            <a:pPr eaLnBrk="0" fontAlgn="auto" hangingPunct="0">
              <a:lnSpc>
                <a:spcPct val="150000"/>
              </a:lnSpc>
              <a:spcBef>
                <a:spcPct val="50000"/>
              </a:spcBef>
              <a:spcAft>
                <a:spcPts val="0"/>
              </a:spcAft>
              <a:buFontTx/>
              <a:buChar char="•"/>
            </a:pPr>
            <a:r>
              <a:rPr lang="tr-TR" dirty="0">
                <a:solidFill>
                  <a:srgbClr val="0F6FC6">
                    <a:lumMod val="50000"/>
                  </a:srgbClr>
                </a:solidFill>
                <a:latin typeface="Trebuchet MS" panose="020B0603020202020204" pitchFamily="34" charset="0"/>
              </a:rPr>
              <a:t>Her çalışma süresinden sonra da 10  dakikalık bir dinlenme arası vermelisiniz.</a:t>
            </a:r>
          </a:p>
          <a:p>
            <a:pPr fontAlgn="auto">
              <a:lnSpc>
                <a:spcPct val="150000"/>
              </a:lnSpc>
              <a:spcBef>
                <a:spcPts val="0"/>
              </a:spcBef>
              <a:spcAft>
                <a:spcPts val="0"/>
              </a:spcAft>
            </a:pPr>
            <a:r>
              <a:rPr lang="tr-TR" dirty="0">
                <a:solidFill>
                  <a:srgbClr val="04617B">
                    <a:lumMod val="75000"/>
                  </a:srgbClr>
                </a:solidFill>
                <a:latin typeface="Trebuchet MS" panose="020B0603020202020204" pitchFamily="34" charset="0"/>
              </a:rPr>
              <a:t>En verimli çalışma aralıklı çalışmadır. </a:t>
            </a:r>
          </a:p>
          <a:p>
            <a:pPr fontAlgn="auto">
              <a:lnSpc>
                <a:spcPct val="150000"/>
              </a:lnSpc>
              <a:spcBef>
                <a:spcPts val="0"/>
              </a:spcBef>
              <a:spcAft>
                <a:spcPts val="0"/>
              </a:spcAft>
            </a:pPr>
            <a:r>
              <a:rPr lang="tr-TR" dirty="0">
                <a:solidFill>
                  <a:srgbClr val="04617B">
                    <a:lumMod val="75000"/>
                  </a:srgbClr>
                </a:solidFill>
                <a:latin typeface="Trebuchet MS" panose="020B0603020202020204" pitchFamily="34" charset="0"/>
              </a:rPr>
              <a:t>Birbirine benzeyen dersler üst üste çalışılmamalıdır.</a:t>
            </a:r>
            <a:r>
              <a:rPr lang="tr-TR" dirty="0">
                <a:solidFill>
                  <a:srgbClr val="0F6FC6">
                    <a:lumMod val="50000"/>
                  </a:srgbClr>
                </a:solidFill>
                <a:latin typeface="Trebuchet MS" panose="020B0603020202020204" pitchFamily="34" charset="0"/>
              </a:rPr>
              <a:t> </a:t>
            </a:r>
          </a:p>
        </p:txBody>
      </p:sp>
      <p:sp>
        <p:nvSpPr>
          <p:cNvPr id="140291" name="Oval 3"/>
          <p:cNvSpPr>
            <a:spLocks noChangeArrowheads="1"/>
          </p:cNvSpPr>
          <p:nvPr/>
        </p:nvSpPr>
        <p:spPr bwMode="auto">
          <a:xfrm>
            <a:off x="3048000" y="33979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2" name="Oval 4"/>
          <p:cNvSpPr>
            <a:spLocks noChangeArrowheads="1"/>
          </p:cNvSpPr>
          <p:nvPr/>
        </p:nvSpPr>
        <p:spPr bwMode="auto">
          <a:xfrm>
            <a:off x="3962400" y="3016924"/>
            <a:ext cx="914400"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pPr>
            <a:endParaRPr lang="tr-TR">
              <a:solidFill>
                <a:prstClr val="black"/>
              </a:solidFill>
              <a:latin typeface="+mn-lt"/>
            </a:endParaRPr>
          </a:p>
        </p:txBody>
      </p:sp>
      <p:sp>
        <p:nvSpPr>
          <p:cNvPr id="140293" name="Oval 5"/>
          <p:cNvSpPr>
            <a:spLocks noChangeArrowheads="1"/>
          </p:cNvSpPr>
          <p:nvPr/>
        </p:nvSpPr>
        <p:spPr bwMode="auto">
          <a:xfrm>
            <a:off x="4876800" y="38170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4" name="Oval 6"/>
          <p:cNvSpPr>
            <a:spLocks noChangeArrowheads="1"/>
          </p:cNvSpPr>
          <p:nvPr/>
        </p:nvSpPr>
        <p:spPr bwMode="auto">
          <a:xfrm>
            <a:off x="4267200" y="2407325"/>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5" name="Text Box 7"/>
          <p:cNvSpPr txBox="1">
            <a:spLocks noChangeArrowheads="1"/>
          </p:cNvSpPr>
          <p:nvPr/>
        </p:nvSpPr>
        <p:spPr bwMode="auto">
          <a:xfrm>
            <a:off x="3048000" y="243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sp>
        <p:nvSpPr>
          <p:cNvPr id="140296" name="Text Box 8"/>
          <p:cNvSpPr txBox="1">
            <a:spLocks noChangeArrowheads="1"/>
          </p:cNvSpPr>
          <p:nvPr/>
        </p:nvSpPr>
        <p:spPr bwMode="auto">
          <a:xfrm>
            <a:off x="107504" y="44624"/>
            <a:ext cx="8640000" cy="1538883"/>
          </a:xfrm>
          <a:prstGeom prst="rect">
            <a:avLst/>
          </a:prstGeom>
          <a:solidFill>
            <a:schemeClr val="accent3">
              <a:lumMod val="20000"/>
              <a:lumOff val="80000"/>
            </a:schemeClr>
          </a:solidFill>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auto" hangingPunct="0">
              <a:spcBef>
                <a:spcPct val="50000"/>
              </a:spcBef>
              <a:spcAft>
                <a:spcPts val="0"/>
              </a:spcAft>
            </a:pP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ZAMANIN İYİ KULLANILMASI</a:t>
            </a:r>
          </a:p>
          <a:p>
            <a:pPr algn="ctr" eaLnBrk="0" fontAlgn="auto" hangingPunct="0">
              <a:spcBef>
                <a:spcPct val="50000"/>
              </a:spcBef>
              <a:spcAft>
                <a:spcPts val="0"/>
              </a:spcAft>
            </a:pP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 VE PLANLANMASI</a:t>
            </a:r>
          </a:p>
          <a:p>
            <a:pPr algn="ctr" eaLnBrk="0" fontAlgn="auto" hangingPunct="0">
              <a:spcBef>
                <a:spcPct val="50000"/>
              </a:spcBef>
              <a:spcAft>
                <a:spcPts val="0"/>
              </a:spcAft>
            </a:pP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rebuchet MS" panose="020B0603020202020204" pitchFamily="34" charset="0"/>
              </a:rPr>
              <a:t>NASIL BİR ZAMANLAMA ,DERS ÇALIŞIRKEN EN YÜKSEK VERİMİ SAĞLAR</a:t>
            </a:r>
          </a:p>
        </p:txBody>
      </p:sp>
      <p:sp>
        <p:nvSpPr>
          <p:cNvPr id="140297" name="Line 9"/>
          <p:cNvSpPr>
            <a:spLocks noChangeShapeType="1"/>
          </p:cNvSpPr>
          <p:nvPr/>
        </p:nvSpPr>
        <p:spPr bwMode="auto">
          <a:xfrm flipH="1">
            <a:off x="1981200" y="2895600"/>
            <a:ext cx="76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8" name="Text Box 10"/>
          <p:cNvSpPr txBox="1">
            <a:spLocks noChangeArrowheads="1"/>
          </p:cNvSpPr>
          <p:nvPr/>
        </p:nvSpPr>
        <p:spPr bwMode="auto">
          <a:xfrm>
            <a:off x="4267200" y="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sp>
        <p:nvSpPr>
          <p:cNvPr id="140300" name="Rectangle 12"/>
          <p:cNvSpPr>
            <a:spLocks noChangeArrowheads="1"/>
          </p:cNvSpPr>
          <p:nvPr/>
        </p:nvSpPr>
        <p:spPr bwMode="auto">
          <a:xfrm>
            <a:off x="4267200" y="4126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9" name="Slayt Numarası Yer Tutucusu 4"/>
          <p:cNvSpPr>
            <a:spLocks noGrp="1"/>
          </p:cNvSpPr>
          <p:nvPr>
            <p:ph type="sldNum" sz="quarter" idx="12"/>
          </p:nvPr>
        </p:nvSpPr>
        <p:spPr>
          <a:xfrm>
            <a:off x="8129588" y="5734050"/>
            <a:ext cx="609600" cy="520700"/>
          </a:xfrm>
        </p:spPr>
        <p:txBody>
          <a:bodyPr/>
          <a:lstStyle/>
          <a:p>
            <a:pPr algn="ctr">
              <a:defRPr/>
            </a:pPr>
            <a:fld id="{DF3886AF-6DA8-4692-8B5A-BE86A7A5E133}" type="slidenum">
              <a:rPr lang="tr-TR" sz="1400" b="1" smtClean="0">
                <a:solidFill>
                  <a:schemeClr val="bg1"/>
                </a:solidFill>
              </a:rPr>
              <a:pPr algn="ctr">
                <a:defRPr/>
              </a:pPr>
              <a:t>23</a:t>
            </a:fld>
            <a:endParaRPr lang="tr-TR" sz="1400" b="1" dirty="0">
              <a:solidFill>
                <a:schemeClr val="bg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40742"/>
            <a:ext cx="3635896" cy="4556610"/>
          </a:xfrm>
          <a:prstGeom prst="ellipse">
            <a:avLst/>
          </a:prstGeom>
        </p:spPr>
      </p:pic>
    </p:spTree>
    <p:extLst>
      <p:ext uri="{BB962C8B-B14F-4D97-AF65-F5344CB8AC3E}">
        <p14:creationId xmlns:p14="http://schemas.microsoft.com/office/powerpoint/2010/main" val="2810761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375"/>
          <a:stretch/>
        </p:blipFill>
        <p:spPr>
          <a:xfrm>
            <a:off x="205221" y="717520"/>
            <a:ext cx="7895171" cy="6095856"/>
          </a:xfrm>
        </p:spPr>
      </p:pic>
      <p:sp>
        <p:nvSpPr>
          <p:cNvPr id="11" name="Slayt Numarası Yer Tutucusu 4"/>
          <p:cNvSpPr>
            <a:spLocks noGrp="1"/>
          </p:cNvSpPr>
          <p:nvPr>
            <p:ph type="sldNum" sz="quarter" idx="12"/>
          </p:nvPr>
        </p:nvSpPr>
        <p:spPr/>
        <p:txBody>
          <a:bodyPr/>
          <a:lstStyle/>
          <a:p>
            <a:pPr>
              <a:defRPr/>
            </a:pPr>
            <a:fld id="{DF3886AF-6DA8-4692-8B5A-BE86A7A5E133}" type="slidenum">
              <a:rPr lang="tr-TR" smtClean="0"/>
              <a:pPr>
                <a:defRPr/>
              </a:pPr>
              <a:t>24</a:t>
            </a:fld>
            <a:endParaRPr lang="tr-TR" dirty="0"/>
          </a:p>
        </p:txBody>
      </p:sp>
      <p:sp>
        <p:nvSpPr>
          <p:cNvPr id="4" name="Dikdörtgen 3"/>
          <p:cNvSpPr/>
          <p:nvPr/>
        </p:nvSpPr>
        <p:spPr>
          <a:xfrm>
            <a:off x="107504" y="66690"/>
            <a:ext cx="8640960" cy="584775"/>
          </a:xfrm>
          <a:prstGeom prst="rect">
            <a:avLst/>
          </a:prstGeom>
          <a:solidFill>
            <a:srgbClr val="C80085"/>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3200" b="1" cap="none" spc="150" dirty="0">
                <a:ln w="11430"/>
                <a:solidFill>
                  <a:schemeClr val="bg1"/>
                </a:solidFill>
                <a:effectLst>
                  <a:outerShdw blurRad="38100" dist="38100" dir="2700000" algn="tl">
                    <a:srgbClr val="000000">
                      <a:alpha val="43137"/>
                    </a:srgbClr>
                  </a:outerShdw>
                </a:effectLst>
                <a:latin typeface="Trebuchet MS" panose="020B0603020202020204" pitchFamily="34" charset="0"/>
              </a:rPr>
              <a:t>ÇALIŞMA ORTAMININ DÜZENLENMESİ</a:t>
            </a:r>
          </a:p>
        </p:txBody>
      </p:sp>
    </p:spTree>
    <p:extLst>
      <p:ext uri="{BB962C8B-B14F-4D97-AF65-F5344CB8AC3E}">
        <p14:creationId xmlns:p14="http://schemas.microsoft.com/office/powerpoint/2010/main" val="3860973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6632"/>
            <a:ext cx="7776864" cy="6713984"/>
          </a:xfrm>
          <a:prstGeom prst="rect">
            <a:avLst/>
          </a:prstGeom>
          <a:ln>
            <a:noFill/>
          </a:ln>
          <a:effectLst>
            <a:softEdge rad="112500"/>
          </a:effectLst>
        </p:spPr>
      </p:pic>
      <p:sp>
        <p:nvSpPr>
          <p:cNvPr id="9" name="Slayt Numarası Yer Tutucusu 4"/>
          <p:cNvSpPr>
            <a:spLocks noGrp="1"/>
          </p:cNvSpPr>
          <p:nvPr>
            <p:ph type="sldNum" sz="quarter" idx="12"/>
          </p:nvPr>
        </p:nvSpPr>
        <p:spPr/>
        <p:txBody>
          <a:bodyPr/>
          <a:lstStyle/>
          <a:p>
            <a:pPr>
              <a:defRPr/>
            </a:pPr>
            <a:fld id="{DF3886AF-6DA8-4692-8B5A-BE86A7A5E133}" type="slidenum">
              <a:rPr lang="tr-TR" smtClean="0"/>
              <a:pPr>
                <a:defRPr/>
              </a:pPr>
              <a:t>25</a:t>
            </a:fld>
            <a:endParaRPr lang="tr-TR" dirty="0"/>
          </a:p>
        </p:txBody>
      </p:sp>
    </p:spTree>
    <p:extLst>
      <p:ext uri="{BB962C8B-B14F-4D97-AF65-F5344CB8AC3E}">
        <p14:creationId xmlns:p14="http://schemas.microsoft.com/office/powerpoint/2010/main" val="243735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tkili dinlem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16631"/>
            <a:ext cx="2751851" cy="2736305"/>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4"/>
          <p:cNvSpPr>
            <a:spLocks noGrp="1"/>
          </p:cNvSpPr>
          <p:nvPr>
            <p:ph type="title"/>
          </p:nvPr>
        </p:nvSpPr>
        <p:spPr>
          <a:xfrm>
            <a:off x="107504" y="44624"/>
            <a:ext cx="8640000" cy="720000"/>
          </a:xfrm>
          <a:solidFill>
            <a:srgbClr val="800000"/>
          </a:solidFill>
        </p:spPr>
        <p:txBody>
          <a:bodyP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ETKİLİ DİNLEME</a:t>
            </a:r>
          </a:p>
        </p:txBody>
      </p:sp>
      <p:sp>
        <p:nvSpPr>
          <p:cNvPr id="3" name="2 İçerik Yer Tutucusu"/>
          <p:cNvSpPr>
            <a:spLocks noGrp="1"/>
          </p:cNvSpPr>
          <p:nvPr>
            <p:ph idx="1"/>
          </p:nvPr>
        </p:nvSpPr>
        <p:spPr>
          <a:xfrm>
            <a:off x="144016" y="836712"/>
            <a:ext cx="6876256" cy="5128318"/>
          </a:xfrm>
        </p:spPr>
        <p:txBody>
          <a:bodyPr>
            <a:noAutofit/>
          </a:bodyPr>
          <a:lstStyle/>
          <a:p>
            <a:pPr algn="ctr">
              <a:buNone/>
            </a:pPr>
            <a:r>
              <a:rPr lang="tr-TR" sz="2800" dirty="0">
                <a:solidFill>
                  <a:srgbClr val="FF0000"/>
                </a:solidFill>
                <a:latin typeface="Trebuchet MS" panose="020B0603020202020204" pitchFamily="34" charset="0"/>
              </a:rPr>
              <a:t>	En etkili öğrenme öğrenci derse katıldığı zaman gerçekleşir. </a:t>
            </a:r>
          </a:p>
          <a:p>
            <a:pPr>
              <a:buNone/>
            </a:pPr>
            <a:r>
              <a:rPr lang="tr-TR" sz="2800" dirty="0">
                <a:solidFill>
                  <a:schemeClr val="bg1"/>
                </a:solidFill>
                <a:latin typeface="Trebuchet MS" panose="020B0603020202020204" pitchFamily="34" charset="0"/>
              </a:rPr>
              <a:t>Etkili dinlemek için neler yapmalıdır;</a:t>
            </a:r>
            <a:endParaRPr lang="tr-TR" sz="2800" b="1" dirty="0">
              <a:solidFill>
                <a:schemeClr val="bg1"/>
              </a:solidFill>
              <a:latin typeface="Trebuchet MS" panose="020B0603020202020204" pitchFamily="34" charset="0"/>
            </a:endParaRPr>
          </a:p>
          <a:p>
            <a:r>
              <a:rPr lang="tr-TR" sz="2800" dirty="0">
                <a:solidFill>
                  <a:schemeClr val="bg1"/>
                </a:solidFill>
                <a:latin typeface="Trebuchet MS" panose="020B0603020202020204" pitchFamily="34" charset="0"/>
              </a:rPr>
              <a:t>Öğretmenin anlattıklarından yola çıkarak daha sonra neler söyleyebileceğini tahmin etmeliyiz.</a:t>
            </a:r>
          </a:p>
          <a:p>
            <a:r>
              <a:rPr lang="tr-TR" sz="2800" dirty="0">
                <a:solidFill>
                  <a:schemeClr val="bg1"/>
                </a:solidFill>
                <a:latin typeface="Trebuchet MS" panose="020B0603020202020204" pitchFamily="34" charset="0"/>
              </a:rPr>
              <a:t>Öğretmen konuyu anlatırken ipuçları verebilir, bunları yakalamaya çalışmalıyız.</a:t>
            </a:r>
          </a:p>
          <a:p>
            <a:r>
              <a:rPr lang="tr-TR" sz="2800" dirty="0">
                <a:solidFill>
                  <a:schemeClr val="bg1"/>
                </a:solidFill>
                <a:latin typeface="Trebuchet MS" panose="020B0603020202020204" pitchFamily="34" charset="0"/>
              </a:rPr>
              <a:t>Not tutarak dinlediklerinizi tekrar ederseniz, devamlı uyanık kalabilirsiniz.</a:t>
            </a: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26</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536364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REHBERLİK VE PSİKOLOJİ ARŞİVİ\REHBERLİK PANOSU\VERİMLİ DERS ÇALIŞMA VE ZAMAN YÖNETİMİ\dersi_derste_ogre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503" t="5530" r="5516" b="5575"/>
          <a:stretch/>
        </p:blipFill>
        <p:spPr bwMode="auto">
          <a:xfrm>
            <a:off x="5044272" y="1627833"/>
            <a:ext cx="3704191" cy="331333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07504" y="44624"/>
            <a:ext cx="8640000" cy="720000"/>
          </a:xfrm>
          <a:solidFill>
            <a:srgbClr val="FF0000"/>
          </a:solidFill>
          <a:ln>
            <a:noFill/>
          </a:ln>
        </p:spPr>
        <p:style>
          <a:lnRef idx="2">
            <a:schemeClr val="accent5"/>
          </a:lnRef>
          <a:fillRef idx="1">
            <a:schemeClr val="lt1"/>
          </a:fillRef>
          <a:effectRef idx="0">
            <a:schemeClr val="accent5"/>
          </a:effectRef>
          <a:fontRef idx="minor">
            <a:schemeClr val="dk1"/>
          </a:fontRef>
        </p:style>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DERSİ, DERSTE DİNLEMEZSENİZ…</a:t>
            </a:r>
          </a:p>
        </p:txBody>
      </p:sp>
      <p:sp>
        <p:nvSpPr>
          <p:cNvPr id="3" name="İçerik Yer Tutucusu 2"/>
          <p:cNvSpPr>
            <a:spLocks noGrp="1"/>
          </p:cNvSpPr>
          <p:nvPr>
            <p:ph idx="1"/>
          </p:nvPr>
        </p:nvSpPr>
        <p:spPr>
          <a:xfrm>
            <a:off x="251520" y="1484784"/>
            <a:ext cx="5040560" cy="4389120"/>
          </a:xfrm>
        </p:spPr>
        <p:txBody>
          <a:bodyPr>
            <a:normAutofit fontScale="92500" lnSpcReduction="20000"/>
          </a:bodyPr>
          <a:lstStyle/>
          <a:p>
            <a:pPr>
              <a:buFont typeface="Wingdings" panose="05000000000000000000" pitchFamily="2" charset="2"/>
              <a:buChar char="q"/>
            </a:pPr>
            <a:r>
              <a:rPr lang="tr-TR" dirty="0">
                <a:solidFill>
                  <a:schemeClr val="bg1"/>
                </a:solidFill>
                <a:latin typeface="Trebuchet MS" panose="020B0603020202020204" pitchFamily="34" charset="0"/>
              </a:rPr>
              <a:t> Akşam eve gidince konuyu anlamak için ekstra zaman kaybı. </a:t>
            </a:r>
          </a:p>
          <a:p>
            <a:pPr>
              <a:buFont typeface="Wingdings" panose="05000000000000000000" pitchFamily="2" charset="2"/>
              <a:buChar char="q"/>
            </a:pPr>
            <a:r>
              <a:rPr lang="tr-TR" dirty="0">
                <a:solidFill>
                  <a:schemeClr val="bg1"/>
                </a:solidFill>
                <a:latin typeface="Trebuchet MS" panose="020B0603020202020204" pitchFamily="34" charset="0"/>
              </a:rPr>
              <a:t> Konular birikir.</a:t>
            </a:r>
          </a:p>
          <a:p>
            <a:pPr>
              <a:buFont typeface="Wingdings" panose="05000000000000000000" pitchFamily="2" charset="2"/>
              <a:buChar char="q"/>
            </a:pPr>
            <a:r>
              <a:rPr lang="tr-TR" dirty="0">
                <a:solidFill>
                  <a:schemeClr val="bg1"/>
                </a:solidFill>
                <a:latin typeface="Trebuchet MS" panose="020B0603020202020204" pitchFamily="34" charset="0"/>
              </a:rPr>
              <a:t> Yazılılarda istenen notlar alınamaz.</a:t>
            </a:r>
          </a:p>
          <a:p>
            <a:pPr>
              <a:buFont typeface="Wingdings" panose="05000000000000000000" pitchFamily="2" charset="2"/>
              <a:buChar char="q"/>
            </a:pPr>
            <a:endParaRPr lang="tr-TR" dirty="0">
              <a:solidFill>
                <a:schemeClr val="bg1"/>
              </a:solidFill>
              <a:latin typeface="Trebuchet MS" panose="020B0603020202020204" pitchFamily="34" charset="0"/>
            </a:endParaRPr>
          </a:p>
          <a:p>
            <a:pPr>
              <a:buFont typeface="Wingdings" panose="05000000000000000000" pitchFamily="2" charset="2"/>
              <a:buChar char="q"/>
            </a:pPr>
            <a:r>
              <a:rPr lang="tr-TR" dirty="0" err="1">
                <a:solidFill>
                  <a:schemeClr val="bg1"/>
                </a:solidFill>
                <a:latin typeface="Trebuchet MS" panose="020B0603020202020204" pitchFamily="34" charset="0"/>
              </a:rPr>
              <a:t>Hergün</a:t>
            </a:r>
            <a:r>
              <a:rPr lang="tr-TR" dirty="0">
                <a:solidFill>
                  <a:schemeClr val="bg1"/>
                </a:solidFill>
                <a:latin typeface="Trebuchet MS" panose="020B0603020202020204" pitchFamily="34" charset="0"/>
              </a:rPr>
              <a:t> 45 </a:t>
            </a:r>
            <a:r>
              <a:rPr lang="tr-TR" dirty="0" err="1">
                <a:solidFill>
                  <a:schemeClr val="bg1"/>
                </a:solidFill>
                <a:latin typeface="Trebuchet MS" panose="020B0603020202020204" pitchFamily="34" charset="0"/>
              </a:rPr>
              <a:t>dk</a:t>
            </a:r>
            <a:r>
              <a:rPr lang="tr-TR" dirty="0">
                <a:solidFill>
                  <a:schemeClr val="bg1"/>
                </a:solidFill>
                <a:latin typeface="Trebuchet MS" panose="020B0603020202020204" pitchFamily="34" charset="0"/>
              </a:rPr>
              <a:t> çalışmak mı, yazılıya bir - iki gün kala 4-5 saat çalışmak mı?</a:t>
            </a:r>
          </a:p>
          <a:p>
            <a:pPr>
              <a:buFont typeface="Wingdings" panose="05000000000000000000" pitchFamily="2" charset="2"/>
              <a:buChar char="q"/>
            </a:pPr>
            <a:r>
              <a:rPr lang="tr-TR" dirty="0">
                <a:solidFill>
                  <a:schemeClr val="bg1"/>
                </a:solidFill>
                <a:latin typeface="Trebuchet MS" panose="020B0603020202020204" pitchFamily="34" charset="0"/>
              </a:rPr>
              <a:t>Son gün 4-5 saat çalışsanız da konuları hazmetmek kolay değil.</a:t>
            </a:r>
          </a:p>
          <a:p>
            <a:endParaRPr lang="tr-TR" dirty="0">
              <a:latin typeface="Trebuchet MS" panose="020B0603020202020204" pitchFamily="34" charset="0"/>
            </a:endParaRPr>
          </a:p>
        </p:txBody>
      </p:sp>
      <p:sp>
        <p:nvSpPr>
          <p:cNvPr id="10" name="Slayt Numarası Yer Tutucusu 4"/>
          <p:cNvSpPr>
            <a:spLocks noGrp="1"/>
          </p:cNvSpPr>
          <p:nvPr>
            <p:ph type="sldNum" sz="quarter" idx="12"/>
          </p:nvPr>
        </p:nvSpPr>
        <p:spPr/>
        <p:txBody>
          <a:bodyPr/>
          <a:lstStyle/>
          <a:p>
            <a:pPr>
              <a:defRPr/>
            </a:pPr>
            <a:fld id="{DF3886AF-6DA8-4692-8B5A-BE86A7A5E133}" type="slidenum">
              <a:rPr lang="tr-TR" smtClean="0"/>
              <a:pPr>
                <a:defRPr/>
              </a:pPr>
              <a:t>27</a:t>
            </a:fld>
            <a:endParaRPr lang="tr-TR" dirty="0"/>
          </a:p>
        </p:txBody>
      </p:sp>
    </p:spTree>
    <p:extLst>
      <p:ext uri="{BB962C8B-B14F-4D97-AF65-F5344CB8AC3E}">
        <p14:creationId xmlns:p14="http://schemas.microsoft.com/office/powerpoint/2010/main" val="2135709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pPr>
              <a:defRPr/>
            </a:pPr>
            <a:fld id="{01BD0D10-35B3-49D9-B5D1-D427519D4BEF}" type="slidenum">
              <a:rPr lang="tr-TR">
                <a:solidFill>
                  <a:schemeClr val="bg1"/>
                </a:solidFill>
              </a:rPr>
              <a:pPr>
                <a:defRPr/>
              </a:pPr>
              <a:t>28</a:t>
            </a:fld>
            <a:endParaRPr lang="tr-TR" dirty="0">
              <a:solidFill>
                <a:schemeClr val="bg1"/>
              </a:solidFill>
            </a:endParaRPr>
          </a:p>
        </p:txBody>
      </p:sp>
      <p:sp>
        <p:nvSpPr>
          <p:cNvPr id="36866" name="Rectangle 2"/>
          <p:cNvSpPr>
            <a:spLocks noGrp="1" noChangeArrowheads="1"/>
          </p:cNvSpPr>
          <p:nvPr>
            <p:ph type="title" idx="4294967295"/>
          </p:nvPr>
        </p:nvSpPr>
        <p:spPr>
          <a:xfrm>
            <a:off x="0" y="692150"/>
            <a:ext cx="7772400" cy="1152525"/>
          </a:xfrm>
          <a:noFill/>
        </p:spPr>
        <p:style>
          <a:lnRef idx="0">
            <a:scrgbClr r="0" g="0" b="0"/>
          </a:lnRef>
          <a:fillRef idx="1002">
            <a:schemeClr val="lt2"/>
          </a:fillRef>
          <a:effectRef idx="0">
            <a:scrgbClr r="0" g="0" b="0"/>
          </a:effectRef>
          <a:fontRef idx="major"/>
        </p:style>
        <p:txBody>
          <a:bodyPr>
            <a:noAutofit/>
          </a:bodyPr>
          <a:lstStyle/>
          <a:p>
            <a:pPr algn="ctr" eaLnBrk="1" fontAlgn="auto" hangingPunct="1">
              <a:spcAft>
                <a:spcPts val="0"/>
              </a:spcAft>
              <a:defRPr/>
            </a:pPr>
            <a:r>
              <a:rPr lang="tr-TR" sz="3200" b="1" dirty="0">
                <a:solidFill>
                  <a:schemeClr val="accent1">
                    <a:lumMod val="75000"/>
                  </a:schemeClr>
                </a:solidFill>
                <a:latin typeface="Trebuchet MS" panose="020B0603020202020204" pitchFamily="34" charset="0"/>
              </a:rPr>
              <a:t>DERSİ DERSTE ÖĞRENMEK, SOSYAL ETKİNLİKLERİNE ZAMAN VE İMKAN SAĞLAR</a:t>
            </a:r>
            <a:endParaRPr lang="tr-TR" sz="2800" b="1" dirty="0">
              <a:solidFill>
                <a:schemeClr val="accent1">
                  <a:lumMod val="75000"/>
                </a:schemeClr>
              </a:solidFill>
              <a:latin typeface="Trebuchet MS" panose="020B0603020202020204" pitchFamily="34" charset="0"/>
            </a:endParaRPr>
          </a:p>
        </p:txBody>
      </p:sp>
      <p:pic>
        <p:nvPicPr>
          <p:cNvPr id="36872" name="Picture 8" descr="BikeTrail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183782"/>
            <a:ext cx="2736850" cy="2295525"/>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36873" name="Picture 9" descr="mother-child-800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697" y="4077494"/>
            <a:ext cx="2514600"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4" name="Picture 10" descr="MotherAndChild 9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1916832"/>
            <a:ext cx="2759137" cy="2266950"/>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36876" name="Picture 12" descr="tGerrans%20driving%20the%20Elite%20bu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824" y="2003251"/>
            <a:ext cx="2536825" cy="2088232"/>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pic>
        <p:nvPicPr>
          <p:cNvPr id="48138" name="Picture 13" descr="tRace%20winner%20Simon%20Gerrans%20holds%20the%20Teams%20Ch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2093234"/>
            <a:ext cx="2503487"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ayt Numarası Yer Tutucusu 4"/>
          <p:cNvSpPr txBox="1">
            <a:spLocks/>
          </p:cNvSpPr>
          <p:nvPr/>
        </p:nvSpPr>
        <p:spPr>
          <a:xfrm>
            <a:off x="8281988" y="5886450"/>
            <a:ext cx="609600" cy="520700"/>
          </a:xfrm>
          <a:prstGeom prst="rect">
            <a:avLst/>
          </a:prstGeom>
        </p:spPr>
        <p:txBody>
          <a:bodyPr vert="horz" anchor="ctr" anchorCtr="0"/>
          <a:lstStyle>
            <a:defPPr>
              <a:defRPr lang="en-US"/>
            </a:defPPr>
            <a:lvl1pPr algn="l" rtl="0" eaLnBrk="1" fontAlgn="auto" latinLnBrk="0" hangingPunct="1">
              <a:spcBef>
                <a:spcPts val="0"/>
              </a:spcBef>
              <a:spcAft>
                <a:spcPts val="0"/>
              </a:spcAft>
              <a:defRPr kumimoji="0" sz="12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F3886AF-6DA8-4692-8B5A-BE86A7A5E133}" type="slidenum">
              <a:rPr lang="tr-TR" smtClean="0"/>
              <a:pPr>
                <a:defRPr/>
              </a:pPr>
              <a:t>28</a:t>
            </a:fld>
            <a:endParaRPr lang="tr-TR" dirty="0"/>
          </a:p>
        </p:txBody>
      </p:sp>
    </p:spTree>
    <p:extLst>
      <p:ext uri="{BB962C8B-B14F-4D97-AF65-F5344CB8AC3E}">
        <p14:creationId xmlns:p14="http://schemas.microsoft.com/office/powerpoint/2010/main" val="208614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ox(out)">
                                      <p:cBhvr>
                                        <p:cTn id="7" dur="500"/>
                                        <p:tgtEl>
                                          <p:spTgt spid="36866"/>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07504" y="44704"/>
            <a:ext cx="8640000" cy="720000"/>
          </a:xfrm>
          <a:solidFill>
            <a:schemeClr val="accent1">
              <a:lumMod val="75000"/>
            </a:schemeClr>
          </a:solidFill>
          <a:ln>
            <a:noFill/>
          </a:ln>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TEKRAR</a:t>
            </a:r>
          </a:p>
        </p:txBody>
      </p:sp>
      <p:sp>
        <p:nvSpPr>
          <p:cNvPr id="3" name="2 İçerik Yer Tutucusu"/>
          <p:cNvSpPr>
            <a:spLocks noGrp="1"/>
          </p:cNvSpPr>
          <p:nvPr>
            <p:ph idx="1"/>
          </p:nvPr>
        </p:nvSpPr>
        <p:spPr>
          <a:xfrm>
            <a:off x="3995936" y="980728"/>
            <a:ext cx="4392488" cy="5591544"/>
          </a:xfrm>
        </p:spPr>
        <p:txBody>
          <a:bodyPr>
            <a:normAutofit fontScale="70000" lnSpcReduction="20000"/>
          </a:bodyPr>
          <a:lstStyle/>
          <a:p>
            <a:r>
              <a:rPr lang="tr-TR" dirty="0">
                <a:solidFill>
                  <a:schemeClr val="bg1">
                    <a:lumMod val="95000"/>
                    <a:lumOff val="5000"/>
                  </a:schemeClr>
                </a:solidFill>
                <a:latin typeface="Trebuchet MS" panose="020B0603020202020204" pitchFamily="34" charset="0"/>
              </a:rPr>
              <a:t>Öğrenilen bilgilerin % 70’i 1 saat içinde, % 80’i 24 saat içinde unutulmaktadır. </a:t>
            </a:r>
          </a:p>
          <a:p>
            <a:r>
              <a:rPr lang="tr-TR" dirty="0">
                <a:solidFill>
                  <a:schemeClr val="bg1">
                    <a:lumMod val="95000"/>
                    <a:lumOff val="5000"/>
                  </a:schemeClr>
                </a:solidFill>
                <a:latin typeface="Trebuchet MS" panose="020B0603020202020204" pitchFamily="34" charset="0"/>
              </a:rPr>
              <a:t>Unutmayı azaltan en önemli etkinlik tekrardır!</a:t>
            </a:r>
          </a:p>
          <a:p>
            <a:r>
              <a:rPr lang="tr-TR" dirty="0">
                <a:solidFill>
                  <a:schemeClr val="bg1">
                    <a:lumMod val="95000"/>
                    <a:lumOff val="5000"/>
                  </a:schemeClr>
                </a:solidFill>
                <a:latin typeface="Trebuchet MS" panose="020B0603020202020204" pitchFamily="34" charset="0"/>
              </a:rPr>
              <a:t>Özellikle uykudan önce ya da sabah kalktığınızda yapılan tekrarlar unutmayı engeller. </a:t>
            </a:r>
          </a:p>
          <a:p>
            <a:r>
              <a:rPr lang="tr-TR" dirty="0">
                <a:solidFill>
                  <a:schemeClr val="bg1">
                    <a:lumMod val="95000"/>
                    <a:lumOff val="5000"/>
                  </a:schemeClr>
                </a:solidFill>
                <a:latin typeface="Trebuchet MS" panose="020B0603020202020204" pitchFamily="34" charset="0"/>
              </a:rPr>
              <a:t>Sürekli ve belirli aralıklarla tekrar yapın.</a:t>
            </a:r>
          </a:p>
          <a:p>
            <a:r>
              <a:rPr lang="tr-TR" dirty="0">
                <a:solidFill>
                  <a:schemeClr val="bg1">
                    <a:lumMod val="95000"/>
                    <a:lumOff val="5000"/>
                  </a:schemeClr>
                </a:solidFill>
                <a:latin typeface="Trebuchet MS" panose="020B0603020202020204" pitchFamily="34" charset="0"/>
              </a:rPr>
              <a:t>Haftanın belirli saatlerini, ayın belirli günlerini tekrar yapmak amacıyla belirleyin.</a:t>
            </a:r>
          </a:p>
          <a:p>
            <a:r>
              <a:rPr lang="tr-TR" dirty="0">
                <a:solidFill>
                  <a:schemeClr val="bg1">
                    <a:lumMod val="95000"/>
                    <a:lumOff val="5000"/>
                  </a:schemeClr>
                </a:solidFill>
                <a:latin typeface="Trebuchet MS" panose="020B0603020202020204" pitchFamily="34" charset="0"/>
              </a:rPr>
              <a:t>Tuttuğunuz notlarla tekrar yaparsanız zaman kazanırsınız.</a:t>
            </a:r>
          </a:p>
          <a:p>
            <a:r>
              <a:rPr lang="tr-TR" dirty="0">
                <a:solidFill>
                  <a:schemeClr val="bg1">
                    <a:lumMod val="95000"/>
                    <a:lumOff val="5000"/>
                  </a:schemeClr>
                </a:solidFill>
                <a:latin typeface="Trebuchet MS" panose="020B0603020202020204" pitchFamily="34" charset="0"/>
              </a:rPr>
              <a:t>Bir başkasına anlatarak tekrar yapmanın da büyük yararı vardır.</a:t>
            </a:r>
          </a:p>
          <a:p>
            <a:r>
              <a:rPr lang="tr-TR" dirty="0">
                <a:solidFill>
                  <a:schemeClr val="bg1">
                    <a:lumMod val="95000"/>
                    <a:lumOff val="5000"/>
                  </a:schemeClr>
                </a:solidFill>
                <a:latin typeface="Trebuchet MS" panose="020B0603020202020204" pitchFamily="34" charset="0"/>
              </a:rPr>
              <a:t>Tekrar yaparken aynı türden dersleri bir arada çalışmayın. Bu durum sıkıcı olacağı için dikkatinizi dağıtır.</a:t>
            </a: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29</a:t>
            </a:fld>
            <a:endParaRPr lang="tr-TR" dirty="0">
              <a:solidFill>
                <a:schemeClr val="bg1"/>
              </a:solidFill>
              <a:latin typeface="Trebuchet MS" panose="020B0603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64704"/>
            <a:ext cx="3995936" cy="6093296"/>
          </a:xfrm>
          <a:prstGeom prst="rect">
            <a:avLst/>
          </a:prstGeom>
        </p:spPr>
      </p:pic>
    </p:spTree>
    <p:extLst>
      <p:ext uri="{BB962C8B-B14F-4D97-AF65-F5344CB8AC3E}">
        <p14:creationId xmlns:p14="http://schemas.microsoft.com/office/powerpoint/2010/main" val="2132774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512" y="44624"/>
            <a:ext cx="8640000" cy="720000"/>
          </a:xfrm>
        </p:spPr>
        <p:style>
          <a:lnRef idx="0">
            <a:schemeClr val="accent2"/>
          </a:lnRef>
          <a:fillRef idx="3">
            <a:schemeClr val="accent2"/>
          </a:fillRef>
          <a:effectRef idx="3">
            <a:schemeClr val="accent2"/>
          </a:effectRef>
          <a:fontRef idx="minor">
            <a:schemeClr val="lt1"/>
          </a:fontRef>
        </p:style>
        <p:txBody>
          <a:bodyPr anchor="ctr">
            <a:noAutofit/>
          </a:bodyPr>
          <a:lstStyle/>
          <a:p>
            <a:pPr algn="ctr" eaLnBrk="1" fontAlgn="auto" hangingPunct="1">
              <a:spcAft>
                <a:spcPts val="0"/>
              </a:spcAft>
              <a:defRPr/>
            </a:pPr>
            <a:r>
              <a:rPr lang="tr-TR" sz="28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NİÇİN OKULA GİDİYORUZ; AMACIMIZ NE?</a:t>
            </a:r>
            <a:endParaRPr lang="tr-TR" sz="44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
        <p:nvSpPr>
          <p:cNvPr id="32771" name="Rectangle 3"/>
          <p:cNvSpPr>
            <a:spLocks noGrp="1" noChangeArrowheads="1"/>
          </p:cNvSpPr>
          <p:nvPr>
            <p:ph type="body" sz="half" idx="1"/>
          </p:nvPr>
        </p:nvSpPr>
        <p:spPr>
          <a:xfrm>
            <a:off x="323528" y="1700808"/>
            <a:ext cx="4925505" cy="5040412"/>
          </a:xfrm>
        </p:spPr>
        <p:txBody>
          <a:bodyPr>
            <a:noAutofit/>
          </a:bodyPr>
          <a:lstStyle/>
          <a:p>
            <a:pPr eaLnBrk="1" hangingPunct="1">
              <a:lnSpc>
                <a:spcPct val="150000"/>
              </a:lnSpc>
              <a:spcBef>
                <a:spcPts val="0"/>
              </a:spcBef>
              <a:defRPr/>
            </a:pPr>
            <a:r>
              <a:rPr lang="tr-TR" sz="2800" dirty="0">
                <a:solidFill>
                  <a:schemeClr val="bg1"/>
                </a:solidFill>
                <a:latin typeface="Trebuchet MS" panose="020B0603020202020204" pitchFamily="34" charset="0"/>
              </a:rPr>
              <a:t>Başarılı olmak için,</a:t>
            </a:r>
          </a:p>
          <a:p>
            <a:pPr eaLnBrk="1" hangingPunct="1">
              <a:lnSpc>
                <a:spcPct val="150000"/>
              </a:lnSpc>
              <a:spcBef>
                <a:spcPts val="0"/>
              </a:spcBef>
              <a:defRPr/>
            </a:pPr>
            <a:r>
              <a:rPr lang="tr-TR" sz="2800" dirty="0">
                <a:solidFill>
                  <a:schemeClr val="bg1"/>
                </a:solidFill>
                <a:latin typeface="Trebuchet MS" panose="020B0603020202020204" pitchFamily="34" charset="0"/>
              </a:rPr>
              <a:t>Bir şeyler üretebilmek için,</a:t>
            </a:r>
          </a:p>
          <a:p>
            <a:pPr eaLnBrk="1" hangingPunct="1">
              <a:lnSpc>
                <a:spcPct val="150000"/>
              </a:lnSpc>
              <a:spcBef>
                <a:spcPts val="0"/>
              </a:spcBef>
              <a:defRPr/>
            </a:pPr>
            <a:r>
              <a:rPr lang="tr-TR" sz="2800" dirty="0">
                <a:solidFill>
                  <a:schemeClr val="bg1"/>
                </a:solidFill>
                <a:latin typeface="Trebuchet MS" panose="020B0603020202020204" pitchFamily="34" charset="0"/>
              </a:rPr>
              <a:t>Meslek sahibi olmak için,</a:t>
            </a:r>
          </a:p>
          <a:p>
            <a:pPr eaLnBrk="1" hangingPunct="1">
              <a:lnSpc>
                <a:spcPct val="150000"/>
              </a:lnSpc>
              <a:spcBef>
                <a:spcPts val="0"/>
              </a:spcBef>
              <a:defRPr/>
            </a:pPr>
            <a:r>
              <a:rPr lang="tr-TR" sz="2800" dirty="0">
                <a:solidFill>
                  <a:schemeClr val="bg1"/>
                </a:solidFill>
                <a:latin typeface="Trebuchet MS" panose="020B0603020202020204" pitchFamily="34" charset="0"/>
              </a:rPr>
              <a:t>Kendi ayakları üzerinde durabilmek için</a:t>
            </a:r>
            <a:endParaRPr lang="tr-TR" b="1" dirty="0">
              <a:solidFill>
                <a:schemeClr val="bg1"/>
              </a:solidFill>
              <a:latin typeface="Trebuchet MS" panose="020B0603020202020204" pitchFamily="34" charset="0"/>
            </a:endParaRPr>
          </a:p>
          <a:p>
            <a:pPr eaLnBrk="1" hangingPunct="1">
              <a:lnSpc>
                <a:spcPct val="150000"/>
              </a:lnSpc>
              <a:spcBef>
                <a:spcPts val="0"/>
              </a:spcBef>
              <a:buFont typeface="Wingdings" pitchFamily="2" charset="2"/>
              <a:buNone/>
              <a:defRPr/>
            </a:pPr>
            <a:endParaRPr lang="tr-TR" b="1" dirty="0">
              <a:solidFill>
                <a:schemeClr val="accent1">
                  <a:lumMod val="75000"/>
                </a:schemeClr>
              </a:solidFill>
              <a:latin typeface="Trebuchet MS" panose="020B0603020202020204" pitchFamily="34" charset="0"/>
            </a:endParaRPr>
          </a:p>
          <a:p>
            <a:pPr eaLnBrk="1" hangingPunct="1">
              <a:lnSpc>
                <a:spcPct val="150000"/>
              </a:lnSpc>
              <a:spcBef>
                <a:spcPts val="0"/>
              </a:spcBef>
              <a:buFont typeface="Wingdings" pitchFamily="2" charset="2"/>
              <a:buNone/>
              <a:defRPr/>
            </a:pPr>
            <a:endParaRPr lang="tr-TR" b="1" dirty="0">
              <a:solidFill>
                <a:schemeClr val="accent1">
                  <a:lumMod val="75000"/>
                </a:schemeClr>
              </a:solidFill>
              <a:latin typeface="Trebuchet MS" panose="020B0603020202020204" pitchFamily="34" charset="0"/>
            </a:endParaRPr>
          </a:p>
        </p:txBody>
      </p:sp>
      <p:pic>
        <p:nvPicPr>
          <p:cNvPr id="27654" name="Picture 5"/>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4263" r="3355" b="2866"/>
          <a:stretch/>
        </p:blipFill>
        <p:spPr>
          <a:xfrm>
            <a:off x="5364088" y="908720"/>
            <a:ext cx="3392682" cy="4822012"/>
          </a:xfrm>
          <a:noFill/>
        </p:spPr>
      </p:pic>
      <p:sp>
        <p:nvSpPr>
          <p:cNvPr id="7" name="Slayt Numarası Yer Tutucusu 6"/>
          <p:cNvSpPr>
            <a:spLocks noGrp="1"/>
          </p:cNvSpPr>
          <p:nvPr>
            <p:ph type="sldNum" sz="quarter" idx="12"/>
          </p:nvPr>
        </p:nvSpPr>
        <p:spPr/>
        <p:txBody>
          <a:bodyPr/>
          <a:lstStyle/>
          <a:p>
            <a:pPr>
              <a:defRPr/>
            </a:pPr>
            <a:fld id="{9ACE3E73-0E97-4343-9EB9-562904C46F42}" type="slidenum">
              <a:rPr lang="tr-TR">
                <a:solidFill>
                  <a:schemeClr val="bg1"/>
                </a:solidFill>
              </a:rPr>
              <a:pPr>
                <a:defRPr/>
              </a:pPr>
              <a:t>3</a:t>
            </a:fld>
            <a:endParaRPr lang="tr-TR" dirty="0">
              <a:solidFill>
                <a:schemeClr val="bg1"/>
              </a:solidFill>
            </a:endParaRPr>
          </a:p>
        </p:txBody>
      </p:sp>
    </p:spTree>
    <p:extLst>
      <p:ext uri="{BB962C8B-B14F-4D97-AF65-F5344CB8AC3E}">
        <p14:creationId xmlns:p14="http://schemas.microsoft.com/office/powerpoint/2010/main" val="2882152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44624"/>
            <a:ext cx="8640000" cy="720000"/>
          </a:xfrm>
          <a:solidFill>
            <a:schemeClr val="accent1">
              <a:lumMod val="75000"/>
            </a:schemeClr>
          </a:solidFill>
        </p:spPr>
        <p:style>
          <a:lnRef idx="0">
            <a:scrgbClr r="0" g="0" b="0"/>
          </a:lnRef>
          <a:fillRef idx="1002">
            <a:schemeClr val="lt2"/>
          </a:fillRef>
          <a:effectRef idx="0">
            <a:scrgbClr r="0" g="0" b="0"/>
          </a:effectRef>
          <a:fontRef idx="major"/>
        </p:style>
        <p:txBody>
          <a:bodyPr anchor="t">
            <a:noAutofit/>
          </a:bodyPr>
          <a:lstStyle/>
          <a:p>
            <a:pPr eaLnBrk="1" fontAlgn="auto" hangingPunct="1">
              <a:spcAft>
                <a:spcPts val="0"/>
              </a:spcAft>
              <a:defRPr/>
            </a:pPr>
            <a:r>
              <a:rPr lang="tr-TR" sz="32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Neden Düzenli Tekrar Yapmam Gerekiyor?</a:t>
            </a:r>
          </a:p>
        </p:txBody>
      </p:sp>
      <p:sp>
        <p:nvSpPr>
          <p:cNvPr id="54275" name="Rectangle 3"/>
          <p:cNvSpPr>
            <a:spLocks noGrp="1" noChangeArrowheads="1"/>
          </p:cNvSpPr>
          <p:nvPr>
            <p:ph idx="1"/>
          </p:nvPr>
        </p:nvSpPr>
        <p:spPr>
          <a:xfrm>
            <a:off x="4067944" y="836712"/>
            <a:ext cx="4320480" cy="5903937"/>
          </a:xfrm>
        </p:spPr>
        <p:txBody>
          <a:bodyPr>
            <a:normAutofit fontScale="92500" lnSpcReduction="10000"/>
          </a:bodyPr>
          <a:lstStyle/>
          <a:p>
            <a:pPr eaLnBrk="1" hangingPunct="1">
              <a:lnSpc>
                <a:spcPct val="150000"/>
              </a:lnSpc>
              <a:defRPr/>
            </a:pPr>
            <a:r>
              <a:rPr lang="tr-TR" sz="2000" dirty="0">
                <a:solidFill>
                  <a:schemeClr val="bg1">
                    <a:lumMod val="95000"/>
                    <a:lumOff val="5000"/>
                  </a:schemeClr>
                </a:solidFill>
                <a:latin typeface="Trebuchet MS" panose="020B0603020202020204" pitchFamily="34" charset="0"/>
              </a:rPr>
              <a:t>Konu daha kolay anlaşılır</a:t>
            </a:r>
          </a:p>
          <a:p>
            <a:pPr eaLnBrk="1" hangingPunct="1">
              <a:lnSpc>
                <a:spcPct val="150000"/>
              </a:lnSpc>
              <a:defRPr/>
            </a:pPr>
            <a:r>
              <a:rPr lang="tr-TR" sz="2000" dirty="0">
                <a:solidFill>
                  <a:schemeClr val="bg1">
                    <a:lumMod val="95000"/>
                    <a:lumOff val="5000"/>
                  </a:schemeClr>
                </a:solidFill>
                <a:latin typeface="Trebuchet MS" panose="020B0603020202020204" pitchFamily="34" charset="0"/>
              </a:rPr>
              <a:t>Anlaşılmayan konular için zaman kazanılır</a:t>
            </a:r>
          </a:p>
          <a:p>
            <a:pPr eaLnBrk="1" hangingPunct="1">
              <a:lnSpc>
                <a:spcPct val="150000"/>
              </a:lnSpc>
              <a:defRPr/>
            </a:pPr>
            <a:r>
              <a:rPr lang="tr-TR" sz="2000" dirty="0">
                <a:solidFill>
                  <a:schemeClr val="bg1">
                    <a:lumMod val="95000"/>
                    <a:lumOff val="5000"/>
                  </a:schemeClr>
                </a:solidFill>
                <a:latin typeface="Trebuchet MS" panose="020B0603020202020204" pitchFamily="34" charset="0"/>
              </a:rPr>
              <a:t>Anlaşılan konular hafızaya aktarılması </a:t>
            </a:r>
            <a:r>
              <a:rPr lang="tr-TR" sz="2000" dirty="0" err="1">
                <a:solidFill>
                  <a:schemeClr val="bg1">
                    <a:lumMod val="95000"/>
                    <a:lumOff val="5000"/>
                  </a:schemeClr>
                </a:solidFill>
                <a:latin typeface="Trebuchet MS" panose="020B0603020202020204" pitchFamily="34" charset="0"/>
              </a:rPr>
              <a:t>sağlanılır</a:t>
            </a:r>
            <a:r>
              <a:rPr lang="tr-TR" sz="2000" dirty="0">
                <a:solidFill>
                  <a:schemeClr val="bg1">
                    <a:lumMod val="95000"/>
                    <a:lumOff val="5000"/>
                  </a:schemeClr>
                </a:solidFill>
                <a:latin typeface="Trebuchet MS" panose="020B0603020202020204" pitchFamily="34" charset="0"/>
              </a:rPr>
              <a:t>.</a:t>
            </a:r>
          </a:p>
          <a:p>
            <a:pPr eaLnBrk="1" hangingPunct="1">
              <a:lnSpc>
                <a:spcPct val="150000"/>
              </a:lnSpc>
              <a:defRPr/>
            </a:pPr>
            <a:r>
              <a:rPr lang="tr-TR" sz="2000" dirty="0">
                <a:solidFill>
                  <a:schemeClr val="bg1">
                    <a:lumMod val="95000"/>
                    <a:lumOff val="5000"/>
                  </a:schemeClr>
                </a:solidFill>
                <a:latin typeface="Trebuchet MS" panose="020B0603020202020204" pitchFamily="34" charset="0"/>
              </a:rPr>
              <a:t>Bir sonraki bilgilerin daha kolay anlaşılması sağlanır</a:t>
            </a:r>
          </a:p>
          <a:p>
            <a:pPr eaLnBrk="1" hangingPunct="1">
              <a:lnSpc>
                <a:spcPct val="150000"/>
              </a:lnSpc>
              <a:defRPr/>
            </a:pPr>
            <a:r>
              <a:rPr lang="tr-TR" sz="2000" dirty="0">
                <a:solidFill>
                  <a:schemeClr val="bg1">
                    <a:lumMod val="95000"/>
                    <a:lumOff val="5000"/>
                  </a:schemeClr>
                </a:solidFill>
                <a:latin typeface="Trebuchet MS" panose="020B0603020202020204" pitchFamily="34" charset="0"/>
              </a:rPr>
              <a:t>Sınava daha az kaygılı gireriz.</a:t>
            </a:r>
          </a:p>
          <a:p>
            <a:pPr eaLnBrk="1" hangingPunct="1">
              <a:lnSpc>
                <a:spcPct val="150000"/>
              </a:lnSpc>
              <a:defRPr/>
            </a:pPr>
            <a:r>
              <a:rPr lang="tr-TR" sz="2000" dirty="0">
                <a:solidFill>
                  <a:schemeClr val="bg1">
                    <a:lumMod val="95000"/>
                    <a:lumOff val="5000"/>
                  </a:schemeClr>
                </a:solidFill>
                <a:latin typeface="Trebuchet MS" panose="020B0603020202020204" pitchFamily="34" charset="0"/>
              </a:rPr>
              <a:t>Öğrenmek için öğrenmiş oluruz. </a:t>
            </a:r>
          </a:p>
          <a:p>
            <a:pPr eaLnBrk="1" hangingPunct="1">
              <a:lnSpc>
                <a:spcPct val="150000"/>
              </a:lnSpc>
              <a:defRPr/>
            </a:pPr>
            <a:r>
              <a:rPr lang="tr-TR" sz="2000" dirty="0">
                <a:solidFill>
                  <a:schemeClr val="bg1">
                    <a:lumMod val="95000"/>
                    <a:lumOff val="5000"/>
                  </a:schemeClr>
                </a:solidFill>
                <a:latin typeface="Trebuchet MS" panose="020B0603020202020204" pitchFamily="34" charset="0"/>
              </a:rPr>
              <a:t>Sınav gecesi çalışma günü kurtarmak ve geçer not almak için yapılır.</a:t>
            </a:r>
          </a:p>
          <a:p>
            <a:pPr eaLnBrk="1" hangingPunct="1">
              <a:lnSpc>
                <a:spcPct val="150000"/>
              </a:lnSpc>
              <a:defRPr/>
            </a:pPr>
            <a:endParaRPr lang="tr-TR" sz="2000" dirty="0">
              <a:solidFill>
                <a:schemeClr val="bg1">
                  <a:lumMod val="95000"/>
                  <a:lumOff val="5000"/>
                </a:schemeClr>
              </a:solidFill>
              <a:latin typeface="Trebuchet MS" panose="020B0603020202020204" pitchFamily="34" charset="0"/>
            </a:endParaRPr>
          </a:p>
        </p:txBody>
      </p:sp>
      <p:sp>
        <p:nvSpPr>
          <p:cNvPr id="11"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30</a:t>
            </a:fld>
            <a:endParaRPr lang="tr-TR" dirty="0">
              <a:solidFill>
                <a:schemeClr val="bg1"/>
              </a:solidFill>
              <a:latin typeface="Trebuchet MS" panose="020B0603020202020204" pitchFamily="34" charset="0"/>
            </a:endParaRPr>
          </a:p>
        </p:txBody>
      </p:sp>
      <p:pic>
        <p:nvPicPr>
          <p:cNvPr id="16386" name="Picture 2" descr="D:\REHBERLİK VE PSİKOLOJİ ARŞİVİ\REHBERLİK PANOSU\VERİMLİ DERS ÇALIŞMA VE ZAMAN YÖNETİMİ\verimliders_tekr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764704"/>
            <a:ext cx="4032448" cy="607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03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0"/>
            <a:ext cx="730830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429000"/>
            <a:ext cx="730830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31</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70414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07504" y="44624"/>
            <a:ext cx="8640000" cy="720000"/>
          </a:xfrm>
          <a:solidFill>
            <a:srgbClr val="003399"/>
          </a:solidFill>
        </p:spPr>
        <p:txBody>
          <a:bodyP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NOT TUTMA</a:t>
            </a:r>
          </a:p>
        </p:txBody>
      </p:sp>
      <p:sp>
        <p:nvSpPr>
          <p:cNvPr id="3" name="2 İçerik Yer Tutucusu"/>
          <p:cNvSpPr>
            <a:spLocks noGrp="1"/>
          </p:cNvSpPr>
          <p:nvPr>
            <p:ph idx="1"/>
          </p:nvPr>
        </p:nvSpPr>
        <p:spPr>
          <a:xfrm>
            <a:off x="3995936" y="1052736"/>
            <a:ext cx="4680520" cy="5432708"/>
          </a:xfrm>
        </p:spPr>
        <p:txBody>
          <a:bodyPr>
            <a:normAutofit fontScale="92500" lnSpcReduction="20000"/>
          </a:bodyPr>
          <a:lstStyle/>
          <a:p>
            <a:r>
              <a:rPr lang="tr-TR" dirty="0">
                <a:solidFill>
                  <a:schemeClr val="bg1">
                    <a:lumMod val="95000"/>
                    <a:lumOff val="5000"/>
                  </a:schemeClr>
                </a:solidFill>
                <a:latin typeface="Trebuchet MS" panose="020B0603020202020204" pitchFamily="34" charset="0"/>
              </a:rPr>
              <a:t>Bilgiyi saklamanın ve ilerde anımsamanın en etkili yolu not almak, daha sonra bu bilgileri tekrarlamaktır.</a:t>
            </a:r>
          </a:p>
          <a:p>
            <a:endParaRPr lang="tr-TR" sz="900" dirty="0">
              <a:solidFill>
                <a:schemeClr val="bg1">
                  <a:lumMod val="95000"/>
                  <a:lumOff val="5000"/>
                </a:schemeClr>
              </a:solidFill>
              <a:latin typeface="Trebuchet MS" panose="020B0603020202020204" pitchFamily="34" charset="0"/>
            </a:endParaRPr>
          </a:p>
          <a:p>
            <a:r>
              <a:rPr lang="tr-TR" dirty="0">
                <a:solidFill>
                  <a:schemeClr val="bg1">
                    <a:lumMod val="95000"/>
                    <a:lumOff val="5000"/>
                  </a:schemeClr>
                </a:solidFill>
                <a:latin typeface="Trebuchet MS" panose="020B0603020202020204" pitchFamily="34" charset="0"/>
              </a:rPr>
              <a:t>Not alarak derse katılan öğrencinin dikkati dağılmaz.</a:t>
            </a:r>
          </a:p>
          <a:p>
            <a:r>
              <a:rPr lang="tr-TR" dirty="0">
                <a:solidFill>
                  <a:schemeClr val="bg1">
                    <a:lumMod val="95000"/>
                    <a:lumOff val="5000"/>
                  </a:schemeClr>
                </a:solidFill>
                <a:latin typeface="Trebuchet MS" panose="020B0603020202020204" pitchFamily="34" charset="0"/>
              </a:rPr>
              <a:t> </a:t>
            </a:r>
            <a:endParaRPr lang="tr-TR" sz="1300" dirty="0">
              <a:solidFill>
                <a:schemeClr val="bg1">
                  <a:lumMod val="95000"/>
                  <a:lumOff val="5000"/>
                </a:schemeClr>
              </a:solidFill>
              <a:latin typeface="Trebuchet MS" panose="020B0603020202020204" pitchFamily="34" charset="0"/>
            </a:endParaRPr>
          </a:p>
          <a:p>
            <a:r>
              <a:rPr lang="tr-TR" dirty="0">
                <a:solidFill>
                  <a:schemeClr val="bg1">
                    <a:lumMod val="95000"/>
                    <a:lumOff val="5000"/>
                  </a:schemeClr>
                </a:solidFill>
                <a:latin typeface="Trebuchet MS" panose="020B0603020202020204" pitchFamily="34" charset="0"/>
              </a:rPr>
              <a:t>Not tutmada en önemli ilke, anlatılanları bire bir yazmak değil, önemli kısımları, ana düşünceleri dinleyenin kendi cümleleriyle yazmasıdır. </a:t>
            </a:r>
          </a:p>
          <a:p>
            <a:endParaRPr lang="tr-TR" sz="1000" dirty="0">
              <a:solidFill>
                <a:schemeClr val="bg1">
                  <a:lumMod val="95000"/>
                  <a:lumOff val="5000"/>
                </a:schemeClr>
              </a:solidFill>
              <a:latin typeface="Trebuchet MS" panose="020B0603020202020204" pitchFamily="34" charset="0"/>
            </a:endParaRPr>
          </a:p>
          <a:p>
            <a:r>
              <a:rPr lang="tr-TR" dirty="0">
                <a:solidFill>
                  <a:schemeClr val="bg1">
                    <a:lumMod val="95000"/>
                    <a:lumOff val="5000"/>
                  </a:schemeClr>
                </a:solidFill>
                <a:latin typeface="Trebuchet MS" panose="020B0603020202020204" pitchFamily="34" charset="0"/>
              </a:rPr>
              <a:t>Alınan notlar eve gidince temize çekilirse hafızaya daha iyi yerleşir.</a:t>
            </a: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32</a:t>
            </a:fld>
            <a:endParaRPr lang="tr-TR" dirty="0">
              <a:solidFill>
                <a:schemeClr val="bg1"/>
              </a:solidFill>
              <a:latin typeface="Trebuchet MS" panose="020B0603020202020204" pitchFamily="34" charset="0"/>
            </a:endParaRPr>
          </a:p>
        </p:txBody>
      </p:sp>
      <p:pic>
        <p:nvPicPr>
          <p:cNvPr id="7"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l="9169"/>
          <a:stretch/>
        </p:blipFill>
        <p:spPr bwMode="auto">
          <a:xfrm>
            <a:off x="0" y="783353"/>
            <a:ext cx="3995936"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177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7504" y="44624"/>
            <a:ext cx="8640000" cy="720000"/>
          </a:xfrm>
          <a:solidFill>
            <a:srgbClr val="003399"/>
          </a:solidFill>
        </p:spPr>
        <p:style>
          <a:lnRef idx="0">
            <a:scrgbClr r="0" g="0" b="0"/>
          </a:lnRef>
          <a:fillRef idx="1002">
            <a:schemeClr val="lt2"/>
          </a:fillRef>
          <a:effectRef idx="0">
            <a:scrgbClr r="0" g="0" b="0"/>
          </a:effectRef>
          <a:fontRef idx="major"/>
        </p:style>
        <p:txBody>
          <a:bodyPr anchor="t">
            <a:normAutofit/>
          </a:bodyPr>
          <a:lstStyle/>
          <a:p>
            <a:pPr algn="ctr" eaLnBrk="1" fontAlgn="auto" hangingPunct="1">
              <a:spcAft>
                <a:spcPts val="0"/>
              </a:spcAft>
              <a:defRPr/>
            </a:pP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İYİ NOT TUTMANIN ÖN ŞARTI</a:t>
            </a:r>
          </a:p>
        </p:txBody>
      </p:sp>
      <p:sp>
        <p:nvSpPr>
          <p:cNvPr id="37891" name="Rectangle 3"/>
          <p:cNvSpPr>
            <a:spLocks noGrp="1" noChangeArrowheads="1"/>
          </p:cNvSpPr>
          <p:nvPr>
            <p:ph type="body" sz="half" idx="1"/>
          </p:nvPr>
        </p:nvSpPr>
        <p:spPr>
          <a:xfrm>
            <a:off x="30939" y="980728"/>
            <a:ext cx="5189133" cy="5615905"/>
          </a:xfrm>
        </p:spPr>
        <p:txBody>
          <a:bodyPr>
            <a:normAutofit fontScale="92500"/>
          </a:bodyPr>
          <a:lstStyle/>
          <a:p>
            <a:pPr eaLnBrk="1" hangingPunct="1">
              <a:lnSpc>
                <a:spcPct val="150000"/>
              </a:lnSpc>
              <a:defRPr/>
            </a:pPr>
            <a:r>
              <a:rPr lang="tr-TR" dirty="0">
                <a:solidFill>
                  <a:schemeClr val="bg1">
                    <a:lumMod val="95000"/>
                    <a:lumOff val="5000"/>
                  </a:schemeClr>
                </a:solidFill>
                <a:latin typeface="Trebuchet MS" panose="020B0603020202020204" pitchFamily="34" charset="0"/>
              </a:rPr>
              <a:t>Not tutmadan önce öğretmenin anlattıkları iyice dinlenmeli öğretmen söyledikten sonra not tutulmalı.</a:t>
            </a:r>
          </a:p>
          <a:p>
            <a:pPr eaLnBrk="1" hangingPunct="1">
              <a:lnSpc>
                <a:spcPct val="150000"/>
              </a:lnSpc>
              <a:defRPr/>
            </a:pPr>
            <a:r>
              <a:rPr lang="tr-TR" dirty="0">
                <a:solidFill>
                  <a:schemeClr val="bg1">
                    <a:lumMod val="95000"/>
                    <a:lumOff val="5000"/>
                  </a:schemeClr>
                </a:solidFill>
                <a:latin typeface="Trebuchet MS" panose="020B0603020202020204" pitchFamily="34" charset="0"/>
              </a:rPr>
              <a:t>Öğretmenin üzerinde durduğu ve önemli olduğunu söylediği yerlerin sınav sorusu olabileceği dikkatli öğrenciler tarafından kolayca anlaşılabilir.</a:t>
            </a:r>
            <a:r>
              <a:rPr lang="tr-TR" sz="1400" dirty="0">
                <a:solidFill>
                  <a:schemeClr val="bg1">
                    <a:lumMod val="95000"/>
                    <a:lumOff val="5000"/>
                  </a:schemeClr>
                </a:solidFill>
                <a:latin typeface="Trebuchet MS" panose="020B0603020202020204" pitchFamily="34" charset="0"/>
              </a:rPr>
              <a:t> </a:t>
            </a:r>
          </a:p>
          <a:p>
            <a:pPr eaLnBrk="1" hangingPunct="1">
              <a:lnSpc>
                <a:spcPct val="150000"/>
              </a:lnSpc>
              <a:defRPr/>
            </a:pPr>
            <a:endParaRPr lang="tr-TR" sz="1400" dirty="0">
              <a:solidFill>
                <a:schemeClr val="bg1">
                  <a:lumMod val="95000"/>
                  <a:lumOff val="5000"/>
                </a:schemeClr>
              </a:solidFill>
              <a:latin typeface="Trebuchet MS" panose="020B0603020202020204" pitchFamily="34" charset="0"/>
            </a:endParaRPr>
          </a:p>
        </p:txBody>
      </p:sp>
      <p:sp>
        <p:nvSpPr>
          <p:cNvPr id="7" name="Slayt Numarası Yer Tutucusu 6"/>
          <p:cNvSpPr>
            <a:spLocks noGrp="1"/>
          </p:cNvSpPr>
          <p:nvPr>
            <p:ph type="sldNum" sz="quarter" idx="12"/>
          </p:nvPr>
        </p:nvSpPr>
        <p:spPr/>
        <p:txBody>
          <a:bodyPr/>
          <a:lstStyle/>
          <a:p>
            <a:pPr>
              <a:defRPr/>
            </a:pPr>
            <a:fld id="{A1B813C8-34C3-42A6-A523-E3B015435601}" type="slidenum">
              <a:rPr lang="tr-TR">
                <a:solidFill>
                  <a:schemeClr val="bg1"/>
                </a:solidFill>
                <a:latin typeface="Trebuchet MS" panose="020B0603020202020204" pitchFamily="34" charset="0"/>
              </a:rPr>
              <a:pPr>
                <a:defRPr/>
              </a:pPr>
              <a:t>33</a:t>
            </a:fld>
            <a:endParaRPr lang="tr-TR" dirty="0">
              <a:solidFill>
                <a:schemeClr val="bg1"/>
              </a:solidFill>
              <a:latin typeface="Trebuchet MS" panose="020B0603020202020204" pitchFamily="34"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764704"/>
            <a:ext cx="3635896" cy="2564904"/>
          </a:xfrm>
          <a:prstGeom prst="rect">
            <a:avLst/>
          </a:prstGeom>
        </p:spPr>
      </p:pic>
      <p:pic>
        <p:nvPicPr>
          <p:cNvPr id="7170" name="Picture 2" descr="D:\REHBERLİK VE PSİKOLOJİ ARŞİVİ\REHBERLİK PANOSU\VERİMLİ DERS ÇALIŞMA VE ZAMAN YÖNETİMİ\1052225_10204804028755083_4583139832513156556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429000"/>
            <a:ext cx="3635896" cy="2333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738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108464" y="44624"/>
            <a:ext cx="8640000" cy="720000"/>
          </a:xfrm>
          <a:solidFill>
            <a:srgbClr val="000066"/>
          </a:solidFill>
        </p:spPr>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ÖZET ÇIKARMA</a:t>
            </a:r>
          </a:p>
        </p:txBody>
      </p:sp>
      <p:sp>
        <p:nvSpPr>
          <p:cNvPr id="3" name="2 İçerik Yer Tutucusu"/>
          <p:cNvSpPr>
            <a:spLocks noGrp="1"/>
          </p:cNvSpPr>
          <p:nvPr>
            <p:ph idx="1"/>
          </p:nvPr>
        </p:nvSpPr>
        <p:spPr>
          <a:xfrm>
            <a:off x="323528" y="1196752"/>
            <a:ext cx="8064896" cy="5199856"/>
          </a:xfrm>
        </p:spPr>
        <p:txBody>
          <a:bodyPr>
            <a:noAutofit/>
          </a:bodyPr>
          <a:lstStyle/>
          <a:p>
            <a:pPr>
              <a:lnSpc>
                <a:spcPct val="150000"/>
              </a:lnSpc>
            </a:pPr>
            <a:r>
              <a:rPr lang="tr-TR" sz="2800" dirty="0">
                <a:solidFill>
                  <a:schemeClr val="bg1">
                    <a:lumMod val="95000"/>
                    <a:lumOff val="5000"/>
                  </a:schemeClr>
                </a:solidFill>
                <a:latin typeface="Trebuchet MS" panose="020B0603020202020204" pitchFamily="34" charset="0"/>
              </a:rPr>
              <a:t>Yeni bir konuyu iyice öğrendikten sonra özetini çıkarmaya çalışın ve bunu öğrendiğiniz tüm konulara uygulamaya çalışın.</a:t>
            </a:r>
          </a:p>
          <a:p>
            <a:pPr>
              <a:lnSpc>
                <a:spcPct val="150000"/>
              </a:lnSpc>
            </a:pPr>
            <a:r>
              <a:rPr lang="tr-TR" sz="2800" dirty="0">
                <a:solidFill>
                  <a:schemeClr val="bg1">
                    <a:lumMod val="95000"/>
                    <a:lumOff val="5000"/>
                  </a:schemeClr>
                </a:solidFill>
                <a:latin typeface="Trebuchet MS" panose="020B0603020202020204" pitchFamily="34" charset="0"/>
              </a:rPr>
              <a:t>Yeni öğrendiğiniz konularda özet çıkarmanız daha iyi kavramanızı sağlayacaktır.</a:t>
            </a:r>
          </a:p>
          <a:p>
            <a:pPr>
              <a:lnSpc>
                <a:spcPct val="150000"/>
              </a:lnSpc>
            </a:pPr>
            <a:r>
              <a:rPr lang="tr-TR" sz="2800" dirty="0">
                <a:solidFill>
                  <a:schemeClr val="bg1">
                    <a:lumMod val="95000"/>
                    <a:lumOff val="5000"/>
                  </a:schemeClr>
                </a:solidFill>
                <a:latin typeface="Trebuchet MS" panose="020B0603020202020204" pitchFamily="34" charset="0"/>
              </a:rPr>
              <a:t>Sınavda çıkabilecek sorular ve cevapları şekilde de derslerin önemli konularını özet çıkarabilirsiniz.</a:t>
            </a:r>
          </a:p>
          <a:p>
            <a:pPr>
              <a:lnSpc>
                <a:spcPct val="150000"/>
              </a:lnSpc>
              <a:buNone/>
            </a:pPr>
            <a:endParaRPr lang="tr-TR" sz="2800" dirty="0">
              <a:solidFill>
                <a:schemeClr val="bg1">
                  <a:lumMod val="95000"/>
                  <a:lumOff val="5000"/>
                </a:schemeClr>
              </a:solidFill>
              <a:latin typeface="Trebuchet MS" panose="020B0603020202020204" pitchFamily="34" charset="0"/>
            </a:endParaRP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34</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925585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07504" y="44624"/>
            <a:ext cx="8640000" cy="72000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VERİMLİ OKUMA</a:t>
            </a:r>
          </a:p>
        </p:txBody>
      </p:sp>
      <p:pic>
        <p:nvPicPr>
          <p:cNvPr id="11" name="İçerik Yer Tutucusu 10" descr="Ekran Kırpma"/>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1" y="812782"/>
            <a:ext cx="4184143" cy="4848466"/>
          </a:xfrm>
        </p:spPr>
      </p:pic>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rPr>
              <a:pPr/>
              <a:t>35</a:t>
            </a:fld>
            <a:endParaRPr lang="tr-TR" dirty="0">
              <a:solidFill>
                <a:schemeClr val="bg1"/>
              </a:solidFill>
            </a:endParaRPr>
          </a:p>
        </p:txBody>
      </p:sp>
      <p:sp>
        <p:nvSpPr>
          <p:cNvPr id="13" name="Dikdörtgen 12"/>
          <p:cNvSpPr/>
          <p:nvPr/>
        </p:nvSpPr>
        <p:spPr>
          <a:xfrm>
            <a:off x="146487" y="6132816"/>
            <a:ext cx="8038824" cy="584775"/>
          </a:xfrm>
          <a:prstGeom prst="rect">
            <a:avLst/>
          </a:prstGeom>
          <a:noFill/>
        </p:spPr>
        <p:txBody>
          <a:bodyPr wrap="square" lIns="91440" tIns="45720" rIns="91440" bIns="45720">
            <a:spAutoFit/>
          </a:bodyPr>
          <a:lstStyle/>
          <a:p>
            <a:pPr algn="ctr"/>
            <a:r>
              <a:rPr lang="tr-TR"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rebuchet MS" panose="020B0603020202020204" pitchFamily="34" charset="0"/>
              </a:rPr>
              <a:t>Her gün 30 dakika kitap okuyun</a:t>
            </a:r>
          </a:p>
        </p:txBody>
      </p:sp>
      <p:pic>
        <p:nvPicPr>
          <p:cNvPr id="11266" name="Picture 2" descr="D:\REHBERLİK VE PSİKOLOJİ ARŞİVİ\REHBERLİK PANOSU\VERİMLİ DERS ÇALIŞMA VE ZAMAN YÖNETİMİ\10462978_10204804025394999_730759336089860373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87" y="836712"/>
            <a:ext cx="4425514" cy="502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14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8640000" cy="720000"/>
          </a:xfrm>
          <a:solidFill>
            <a:srgbClr val="FFD1D1"/>
          </a:solidFill>
        </p:spPr>
        <p:txBody>
          <a:bodyPr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2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anose="020B0603020202020204" pitchFamily="34" charset="0"/>
              </a:rPr>
              <a:t>ZORLANILAN DERS KENARA BIRAKILMAMALI</a:t>
            </a:r>
          </a:p>
        </p:txBody>
      </p:sp>
      <p:sp>
        <p:nvSpPr>
          <p:cNvPr id="3" name="İçerik Yer Tutucusu 2"/>
          <p:cNvSpPr>
            <a:spLocks noGrp="1"/>
          </p:cNvSpPr>
          <p:nvPr>
            <p:ph idx="1"/>
          </p:nvPr>
        </p:nvSpPr>
        <p:spPr>
          <a:xfrm>
            <a:off x="179512" y="1052736"/>
            <a:ext cx="7755632" cy="5305800"/>
          </a:xfrm>
        </p:spPr>
        <p:txBody>
          <a:bodyPr>
            <a:normAutofit/>
          </a:bodyPr>
          <a:lstStyle/>
          <a:p>
            <a:r>
              <a:rPr lang="tr-TR" sz="2800" dirty="0">
                <a:solidFill>
                  <a:schemeClr val="bg1">
                    <a:lumMod val="95000"/>
                    <a:lumOff val="5000"/>
                  </a:schemeClr>
                </a:solidFill>
                <a:latin typeface="Trebuchet MS" panose="020B0603020202020204" pitchFamily="34" charset="0"/>
              </a:rPr>
              <a:t>Özelikle matematik ve İngilizce gibi derslerde başarısızlık yaşanması halinde o derslere hiç çalışmama dersi dinlememe bizi asla başarılı yapmaz.</a:t>
            </a:r>
          </a:p>
          <a:p>
            <a:endParaRPr lang="tr-TR" sz="1100" dirty="0">
              <a:solidFill>
                <a:schemeClr val="bg1">
                  <a:lumMod val="95000"/>
                  <a:lumOff val="5000"/>
                </a:schemeClr>
              </a:solidFill>
              <a:latin typeface="Trebuchet MS" panose="020B0603020202020204" pitchFamily="34" charset="0"/>
            </a:endParaRPr>
          </a:p>
          <a:p>
            <a:r>
              <a:rPr lang="tr-TR" sz="2800" dirty="0">
                <a:solidFill>
                  <a:schemeClr val="bg1">
                    <a:lumMod val="95000"/>
                    <a:lumOff val="5000"/>
                  </a:schemeClr>
                </a:solidFill>
                <a:latin typeface="Trebuchet MS" panose="020B0603020202020204" pitchFamily="34" charset="0"/>
              </a:rPr>
              <a:t>Bu derslerdeki amacımız alabildiğimiz en iyi not olmalı ve çalışmayı asla bırakmamalıyız.</a:t>
            </a:r>
          </a:p>
          <a:p>
            <a:endParaRPr lang="tr-TR" sz="1100" dirty="0">
              <a:solidFill>
                <a:schemeClr val="bg1">
                  <a:lumMod val="95000"/>
                  <a:lumOff val="5000"/>
                </a:schemeClr>
              </a:solidFill>
              <a:latin typeface="Trebuchet MS" panose="020B0603020202020204" pitchFamily="34" charset="0"/>
            </a:endParaRPr>
          </a:p>
          <a:p>
            <a:r>
              <a:rPr lang="tr-TR" sz="2800" dirty="0">
                <a:solidFill>
                  <a:schemeClr val="bg1">
                    <a:lumMod val="95000"/>
                    <a:lumOff val="5000"/>
                  </a:schemeClr>
                </a:solidFill>
                <a:latin typeface="Trebuchet MS" panose="020B0603020202020204" pitchFamily="34" charset="0"/>
              </a:rPr>
              <a:t>Öğretmenden veya o dersi iyi olan bir öğrenciden yardım alabiliriz emek verdiğimiz takdirde mutlaka zorlandığımız derslerde de başarılı olabiliriz.</a:t>
            </a: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36</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774445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464" y="44624"/>
            <a:ext cx="8640000" cy="720000"/>
          </a:xfrm>
          <a:solidFill>
            <a:srgbClr val="660033"/>
          </a:solidFill>
        </p:spPr>
        <p:txBody>
          <a:bodyPr anchor="ctr">
            <a:normAutofit/>
          </a:bodyPr>
          <a:lstStyle/>
          <a:p>
            <a:pPr algn="ctr"/>
            <a:r>
              <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FARKLI KAYNAKLARDAN YARARLANMAK</a:t>
            </a:r>
          </a:p>
        </p:txBody>
      </p:sp>
      <p:sp>
        <p:nvSpPr>
          <p:cNvPr id="3" name="İçerik Yer Tutucusu 2"/>
          <p:cNvSpPr>
            <a:spLocks noGrp="1"/>
          </p:cNvSpPr>
          <p:nvPr>
            <p:ph idx="1"/>
          </p:nvPr>
        </p:nvSpPr>
        <p:spPr>
          <a:xfrm>
            <a:off x="21924" y="1196752"/>
            <a:ext cx="8870555" cy="5544616"/>
          </a:xfrm>
        </p:spPr>
        <p:txBody>
          <a:bodyPr>
            <a:normAutofit lnSpcReduction="10000"/>
          </a:bodyPr>
          <a:lstStyle/>
          <a:p>
            <a:r>
              <a:rPr lang="tr-TR" dirty="0">
                <a:solidFill>
                  <a:schemeClr val="bg1">
                    <a:lumMod val="95000"/>
                    <a:lumOff val="5000"/>
                  </a:schemeClr>
                </a:solidFill>
                <a:latin typeface="Trebuchet MS" panose="020B0603020202020204" pitchFamily="34" charset="0"/>
              </a:rPr>
              <a:t>Ders çalışırken olabildiğince farklı kaynaktan bilgi edinmek , çalıştığınız konu hakkında daha geniş bilgiler edinmenizi sağlar. Bu nedenle mümkünse en az iki kaynaktan çalışın.</a:t>
            </a:r>
          </a:p>
          <a:p>
            <a:endParaRPr lang="tr-TR" sz="1400" dirty="0">
              <a:solidFill>
                <a:schemeClr val="bg1">
                  <a:lumMod val="95000"/>
                  <a:lumOff val="5000"/>
                </a:schemeClr>
              </a:solidFill>
              <a:latin typeface="Trebuchet MS" panose="020B0603020202020204" pitchFamily="34" charset="0"/>
            </a:endParaRPr>
          </a:p>
          <a:p>
            <a:r>
              <a:rPr lang="tr-TR" dirty="0">
                <a:solidFill>
                  <a:schemeClr val="bg1">
                    <a:lumMod val="95000"/>
                    <a:lumOff val="5000"/>
                  </a:schemeClr>
                </a:solidFill>
                <a:latin typeface="Trebuchet MS" panose="020B0603020202020204" pitchFamily="34" charset="0"/>
              </a:rPr>
              <a:t>Ancak unutmayın ki, ulaşılan her bilgi eksiksiz ve doğru olmayabilir. Kullandığınız kaynakların güncel ve güvenilir olmasına dikkat etmelisiniz.</a:t>
            </a:r>
          </a:p>
          <a:p>
            <a:pPr marL="0" indent="0">
              <a:buNone/>
            </a:pPr>
            <a:r>
              <a:rPr lang="tr-TR" sz="3600" b="1" dirty="0">
                <a:ln w="10541" cmpd="sng">
                  <a:solidFill>
                    <a:schemeClr val="accent1">
                      <a:shade val="88000"/>
                      <a:satMod val="110000"/>
                    </a:schemeClr>
                  </a:solidFill>
                  <a:prstDash val="solid"/>
                </a:ln>
                <a:solidFill>
                  <a:schemeClr val="bg1">
                    <a:lumMod val="95000"/>
                    <a:lumOff val="5000"/>
                  </a:schemeClr>
                </a:solidFill>
                <a:latin typeface="Trebuchet MS" panose="020B0603020202020204" pitchFamily="34" charset="0"/>
              </a:rPr>
              <a:t>TEST ÇÖZME</a:t>
            </a:r>
          </a:p>
          <a:p>
            <a:r>
              <a:rPr lang="tr-TR" dirty="0">
                <a:solidFill>
                  <a:schemeClr val="bg1">
                    <a:lumMod val="95000"/>
                    <a:lumOff val="5000"/>
                  </a:schemeClr>
                </a:solidFill>
                <a:latin typeface="Trebuchet MS" panose="020B0603020202020204" pitchFamily="34" charset="0"/>
              </a:rPr>
              <a:t>Konu çalışmak kadar önemli bir diğer konu da soru çözümüdür. Farklı kaynaklardan sorular çözmek daha farklı sorularla karşılaşmanızı sağlar. farklı soruların çözümünü öğrenmek ise sınavlarda size avantaj sağlar.</a:t>
            </a:r>
          </a:p>
          <a:p>
            <a:endParaRPr lang="tr-TR" dirty="0">
              <a:solidFill>
                <a:schemeClr val="bg1">
                  <a:lumMod val="95000"/>
                  <a:lumOff val="5000"/>
                </a:schemeClr>
              </a:solidFill>
              <a:latin typeface="Trebuchet MS" panose="020B0603020202020204" pitchFamily="34" charset="0"/>
            </a:endParaRPr>
          </a:p>
        </p:txBody>
      </p:sp>
      <p:sp>
        <p:nvSpPr>
          <p:cNvPr id="9"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37</a:t>
            </a:fld>
            <a:endParaRPr lang="tr-TR"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189926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ınav plan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64704"/>
            <a:ext cx="3240360" cy="2570906"/>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107504" y="44624"/>
            <a:ext cx="8640000" cy="720000"/>
          </a:xfrm>
          <a:solidFill>
            <a:schemeClr val="accent1"/>
          </a:solidFill>
        </p:spPr>
        <p:txBody>
          <a:bodyPr anchor="ctr">
            <a:normAutofit/>
          </a:bodyPr>
          <a:lstStyle/>
          <a:p>
            <a:pPr algn="ctr"/>
            <a:r>
              <a:rPr lang="tr-TR" alt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SINAV İÇİN PLANLAMA</a:t>
            </a:r>
          </a:p>
        </p:txBody>
      </p:sp>
      <p:sp>
        <p:nvSpPr>
          <p:cNvPr id="21507" name="Rectangle 3"/>
          <p:cNvSpPr>
            <a:spLocks noGrp="1" noChangeArrowheads="1"/>
          </p:cNvSpPr>
          <p:nvPr>
            <p:ph idx="1"/>
          </p:nvPr>
        </p:nvSpPr>
        <p:spPr>
          <a:xfrm>
            <a:off x="3275856" y="908720"/>
            <a:ext cx="5400104" cy="5795902"/>
          </a:xfrm>
        </p:spPr>
        <p:txBody>
          <a:bodyPr>
            <a:normAutofit/>
          </a:bodyPr>
          <a:lstStyle/>
          <a:p>
            <a:r>
              <a:rPr lang="tr-TR" altLang="tr-TR" sz="2000" dirty="0">
                <a:solidFill>
                  <a:schemeClr val="bg1">
                    <a:lumMod val="95000"/>
                    <a:lumOff val="5000"/>
                  </a:schemeClr>
                </a:solidFill>
                <a:latin typeface="Trebuchet MS" panose="020B0603020202020204" pitchFamily="34" charset="0"/>
              </a:rPr>
              <a:t>Yazılı tarihleri alınmalı,</a:t>
            </a:r>
          </a:p>
          <a:p>
            <a:r>
              <a:rPr lang="tr-TR" altLang="tr-TR" sz="2000" dirty="0">
                <a:solidFill>
                  <a:schemeClr val="bg1">
                    <a:lumMod val="95000"/>
                    <a:lumOff val="5000"/>
                  </a:schemeClr>
                </a:solidFill>
                <a:latin typeface="Trebuchet MS" panose="020B0603020202020204" pitchFamily="34" charset="0"/>
              </a:rPr>
              <a:t>Çalışılacak konular ve çalışılacak zaman planlanmalıdır. </a:t>
            </a:r>
          </a:p>
          <a:p>
            <a:r>
              <a:rPr lang="tr-TR" altLang="tr-TR" sz="2000" dirty="0">
                <a:solidFill>
                  <a:schemeClr val="bg1">
                    <a:lumMod val="95000"/>
                    <a:lumOff val="5000"/>
                  </a:schemeClr>
                </a:solidFill>
                <a:latin typeface="Trebuchet MS" panose="020B0603020202020204" pitchFamily="34" charset="0"/>
              </a:rPr>
              <a:t>Sınavdan bir hafta önce çalışma ve planlama yaparsanız öğrenemediğiniz ve anlamadığınız konuları not edip ve Öğretmenlerinize ya da arkadaşlarınıza soracak zaman bulabilirsiniz.</a:t>
            </a:r>
          </a:p>
          <a:p>
            <a:r>
              <a:rPr lang="tr-TR" altLang="tr-TR" sz="2000" dirty="0">
                <a:solidFill>
                  <a:schemeClr val="bg1">
                    <a:lumMod val="95000"/>
                    <a:lumOff val="5000"/>
                  </a:schemeClr>
                </a:solidFill>
                <a:latin typeface="Trebuchet MS" panose="020B0603020202020204" pitchFamily="34" charset="0"/>
              </a:rPr>
              <a:t>Son akşam genel tekrar  ve yazılı yapabilirsiniz.</a:t>
            </a:r>
          </a:p>
          <a:p>
            <a:r>
              <a:rPr lang="tr-TR" altLang="tr-TR" sz="2000" dirty="0">
                <a:solidFill>
                  <a:schemeClr val="bg1">
                    <a:lumMod val="95000"/>
                    <a:lumOff val="5000"/>
                  </a:schemeClr>
                </a:solidFill>
                <a:latin typeface="Trebuchet MS" panose="020B0603020202020204" pitchFamily="34" charset="0"/>
              </a:rPr>
              <a:t> Sözlü yaptığınızda kendinizi ifade etme olanağı kazanırsınız güzel konuşma yeteneğinizi geliştirmiş olursunuz. </a:t>
            </a:r>
          </a:p>
          <a:p>
            <a:r>
              <a:rPr lang="tr-TR" altLang="tr-TR" sz="2000" dirty="0">
                <a:solidFill>
                  <a:schemeClr val="bg1">
                    <a:lumMod val="95000"/>
                    <a:lumOff val="5000"/>
                  </a:schemeClr>
                </a:solidFill>
                <a:latin typeface="Trebuchet MS" panose="020B0603020202020204" pitchFamily="34" charset="0"/>
              </a:rPr>
              <a:t>Hangi konuları bilip bilmediğinizi öğrenmiş olursunuz. Test çözebilirsiniz. Öğrendiğiniz konuyu pekiştirmiş olursunuz. </a:t>
            </a:r>
          </a:p>
          <a:p>
            <a:endParaRPr lang="tr-TR" altLang="tr-TR" sz="2000" dirty="0">
              <a:solidFill>
                <a:schemeClr val="bg1">
                  <a:lumMod val="95000"/>
                  <a:lumOff val="5000"/>
                </a:schemeClr>
              </a:solidFill>
              <a:latin typeface="Trebuchet MS" panose="020B0603020202020204" pitchFamily="34" charset="0"/>
            </a:endParaRPr>
          </a:p>
        </p:txBody>
      </p:sp>
      <p:sp>
        <p:nvSpPr>
          <p:cNvPr id="7"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38</a:t>
            </a:fld>
            <a:endParaRPr lang="tr-TR" dirty="0">
              <a:solidFill>
                <a:schemeClr val="bg1"/>
              </a:solidFill>
              <a:latin typeface="Trebuchet MS" panose="020B0603020202020204" pitchFamily="34" charset="0"/>
            </a:endParaRPr>
          </a:p>
        </p:txBody>
      </p:sp>
      <p:pic>
        <p:nvPicPr>
          <p:cNvPr id="8196" name="Picture 4" descr="plan yapma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87" y="3874929"/>
            <a:ext cx="3240360" cy="297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3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7504" y="116632"/>
            <a:ext cx="8640000" cy="720000"/>
          </a:xfrm>
          <a:solidFill>
            <a:schemeClr val="accent1"/>
          </a:solidFill>
        </p:spPr>
        <p:txBody>
          <a:bodyPr anchor="ctr">
            <a:normAutofit/>
          </a:bodyPr>
          <a:lstStyle/>
          <a:p>
            <a:pPr algn="ctr"/>
            <a:r>
              <a:rPr lang="tr-TR" altLang="tr-TR"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SINAVA HAZIRLIĞIN YARARI</a:t>
            </a:r>
          </a:p>
        </p:txBody>
      </p:sp>
      <p:sp>
        <p:nvSpPr>
          <p:cNvPr id="22531" name="Rectangle 3"/>
          <p:cNvSpPr>
            <a:spLocks noGrp="1" noChangeArrowheads="1"/>
          </p:cNvSpPr>
          <p:nvPr>
            <p:ph idx="1"/>
          </p:nvPr>
        </p:nvSpPr>
        <p:spPr>
          <a:xfrm>
            <a:off x="107504" y="1326064"/>
            <a:ext cx="3960440" cy="4525963"/>
          </a:xfrm>
        </p:spPr>
        <p:txBody>
          <a:bodyPr>
            <a:normAutofit/>
          </a:bodyPr>
          <a:lstStyle/>
          <a:p>
            <a:r>
              <a:rPr lang="tr-TR" altLang="tr-TR" sz="2400" dirty="0">
                <a:solidFill>
                  <a:schemeClr val="bg1">
                    <a:lumMod val="95000"/>
                    <a:lumOff val="5000"/>
                  </a:schemeClr>
                </a:solidFill>
                <a:latin typeface="Trebuchet MS" panose="020B0603020202020204" pitchFamily="34" charset="0"/>
              </a:rPr>
              <a:t>Sınav konuları ne kadar öğrendiğinizi ölçen bir araçtır.</a:t>
            </a:r>
          </a:p>
          <a:p>
            <a:r>
              <a:rPr lang="tr-TR" altLang="tr-TR" sz="2400" dirty="0">
                <a:solidFill>
                  <a:schemeClr val="bg1">
                    <a:lumMod val="95000"/>
                    <a:lumOff val="5000"/>
                  </a:schemeClr>
                </a:solidFill>
                <a:latin typeface="Trebuchet MS" panose="020B0603020202020204" pitchFamily="34" charset="0"/>
              </a:rPr>
              <a:t>Sınava önceden hazırlananlar kendine daha çok güvenir.</a:t>
            </a:r>
          </a:p>
          <a:p>
            <a:r>
              <a:rPr lang="tr-TR" altLang="tr-TR" sz="2400" dirty="0">
                <a:solidFill>
                  <a:schemeClr val="bg1">
                    <a:lumMod val="95000"/>
                    <a:lumOff val="5000"/>
                  </a:schemeClr>
                </a:solidFill>
                <a:latin typeface="Trebuchet MS" panose="020B0603020202020204" pitchFamily="34" charset="0"/>
              </a:rPr>
              <a:t>Kendinden emin ve rahat olur. </a:t>
            </a:r>
          </a:p>
          <a:p>
            <a:r>
              <a:rPr lang="tr-TR" altLang="tr-TR" sz="2400" dirty="0">
                <a:solidFill>
                  <a:schemeClr val="bg1">
                    <a:lumMod val="95000"/>
                    <a:lumOff val="5000"/>
                  </a:schemeClr>
                </a:solidFill>
                <a:latin typeface="Trebuchet MS" panose="020B0603020202020204" pitchFamily="34" charset="0"/>
              </a:rPr>
              <a:t>Kaygı düzeyi düşük olur. </a:t>
            </a:r>
          </a:p>
          <a:p>
            <a:r>
              <a:rPr lang="tr-TR" altLang="tr-TR" sz="2400" dirty="0">
                <a:solidFill>
                  <a:schemeClr val="bg1">
                    <a:lumMod val="95000"/>
                    <a:lumOff val="5000"/>
                  </a:schemeClr>
                </a:solidFill>
                <a:latin typeface="Trebuchet MS" panose="020B0603020202020204" pitchFamily="34" charset="0"/>
              </a:rPr>
              <a:t>Sınavlardan iyi sonuç alır.</a:t>
            </a:r>
          </a:p>
        </p:txBody>
      </p:sp>
      <p:sp>
        <p:nvSpPr>
          <p:cNvPr id="7" name="3 Slayt Numarası Yer Tutucusu"/>
          <p:cNvSpPr>
            <a:spLocks noGrp="1"/>
          </p:cNvSpPr>
          <p:nvPr>
            <p:ph type="sldNum" sz="quarter" idx="12"/>
          </p:nvPr>
        </p:nvSpPr>
        <p:spPr/>
        <p:txBody>
          <a:bodyPr/>
          <a:lstStyle/>
          <a:p>
            <a:fld id="{7305FA10-2086-4DD4-978D-A2BD02EA7982}" type="slidenum">
              <a:rPr lang="tr-TR" smtClean="0">
                <a:solidFill>
                  <a:schemeClr val="bg1"/>
                </a:solidFill>
                <a:latin typeface="Trebuchet MS" panose="020B0603020202020204" pitchFamily="34" charset="0"/>
              </a:rPr>
              <a:pPr/>
              <a:t>39</a:t>
            </a:fld>
            <a:endParaRPr lang="tr-TR" dirty="0">
              <a:solidFill>
                <a:schemeClr val="bg1"/>
              </a:solidFill>
              <a:latin typeface="Trebuchet MS" panose="020B0603020202020204"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326064"/>
            <a:ext cx="4720952" cy="4335183"/>
          </a:xfrm>
          <a:prstGeom prst="rect">
            <a:avLst/>
          </a:prstGeom>
          <a:ln>
            <a:noFill/>
          </a:ln>
          <a:effectLst>
            <a:softEdge rad="112500"/>
          </a:effectLst>
        </p:spPr>
      </p:pic>
    </p:spTree>
    <p:extLst>
      <p:ext uri="{BB962C8B-B14F-4D97-AF65-F5344CB8AC3E}">
        <p14:creationId xmlns:p14="http://schemas.microsoft.com/office/powerpoint/2010/main" val="2889937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116632"/>
            <a:ext cx="8640000" cy="72000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32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VERİMLİ DERS ÇALIŞMA YÖNTEMLERİ</a:t>
            </a:r>
          </a:p>
        </p:txBody>
      </p:sp>
      <p:sp>
        <p:nvSpPr>
          <p:cNvPr id="3" name="2 İçerik Yer Tutucusu"/>
          <p:cNvSpPr>
            <a:spLocks noGrp="1"/>
          </p:cNvSpPr>
          <p:nvPr>
            <p:ph idx="1"/>
          </p:nvPr>
        </p:nvSpPr>
        <p:spPr>
          <a:xfrm>
            <a:off x="395536" y="1124744"/>
            <a:ext cx="8143932" cy="5430428"/>
          </a:xfrm>
        </p:spPr>
        <p:txBody>
          <a:bodyPr>
            <a:normAutofit fontScale="85000" lnSpcReduction="20000"/>
          </a:bodyPr>
          <a:lstStyle/>
          <a:p>
            <a:pPr algn="ctr">
              <a:buNone/>
            </a:pPr>
            <a:r>
              <a:rPr lang="tr-TR" sz="3000" dirty="0">
                <a:solidFill>
                  <a:srgbClr val="7030A0"/>
                </a:solidFill>
                <a:latin typeface="Trebuchet MS" panose="020B0603020202020204" pitchFamily="34" charset="0"/>
              </a:rPr>
              <a:t>	</a:t>
            </a:r>
            <a:endParaRPr lang="tr-TR" sz="3000" b="1" dirty="0">
              <a:solidFill>
                <a:schemeClr val="bg2">
                  <a:lumMod val="25000"/>
                </a:schemeClr>
              </a:solidFill>
              <a:latin typeface="Trebuchet MS" panose="020B0603020202020204" pitchFamily="34" charset="0"/>
            </a:endParaRPr>
          </a:p>
          <a:p>
            <a:r>
              <a:rPr lang="tr-TR" sz="2800" b="1" dirty="0">
                <a:solidFill>
                  <a:srgbClr val="FF0000"/>
                </a:solidFill>
                <a:latin typeface="Trebuchet MS" panose="020B0603020202020204" pitchFamily="34" charset="0"/>
              </a:rPr>
              <a:t>Motivasyon (İstek-inanmak)</a:t>
            </a:r>
          </a:p>
          <a:p>
            <a:pPr marL="514350" indent="-514350">
              <a:buFont typeface="+mj-lt"/>
              <a:buAutoNum type="arabicPeriod"/>
            </a:pPr>
            <a:r>
              <a:rPr lang="tr-TR" sz="2800" b="1" dirty="0">
                <a:solidFill>
                  <a:schemeClr val="accent1">
                    <a:lumMod val="75000"/>
                  </a:schemeClr>
                </a:solidFill>
                <a:latin typeface="Trebuchet MS" panose="020B0603020202020204" pitchFamily="34" charset="0"/>
              </a:rPr>
              <a:t>Amaç belirleme</a:t>
            </a:r>
          </a:p>
          <a:p>
            <a:pPr marL="514350" indent="-514350">
              <a:buFont typeface="+mj-lt"/>
              <a:buAutoNum type="arabicPeriod"/>
            </a:pPr>
            <a:r>
              <a:rPr lang="tr-TR" sz="2800" dirty="0">
                <a:solidFill>
                  <a:srgbClr val="7030A0"/>
                </a:solidFill>
                <a:latin typeface="Trebuchet MS" panose="020B0603020202020204" pitchFamily="34" charset="0"/>
              </a:rPr>
              <a:t>Planlı ve programlı çalışma</a:t>
            </a:r>
          </a:p>
          <a:p>
            <a:pPr marL="514350" indent="-514350">
              <a:buFont typeface="+mj-lt"/>
              <a:buAutoNum type="arabicPeriod"/>
            </a:pPr>
            <a:r>
              <a:rPr lang="tr-TR" sz="2800" dirty="0">
                <a:solidFill>
                  <a:srgbClr val="002060"/>
                </a:solidFill>
                <a:latin typeface="Trebuchet MS" panose="020B0603020202020204" pitchFamily="34" charset="0"/>
              </a:rPr>
              <a:t>Zamanın iyi kullanılması ve planlanması</a:t>
            </a:r>
          </a:p>
          <a:p>
            <a:pPr marL="514350" indent="-514350">
              <a:buFont typeface="+mj-lt"/>
              <a:buAutoNum type="arabicPeriod"/>
            </a:pPr>
            <a:r>
              <a:rPr lang="tr-TR" sz="2800" dirty="0">
                <a:solidFill>
                  <a:srgbClr val="0070C0"/>
                </a:solidFill>
                <a:latin typeface="Trebuchet MS" panose="020B0603020202020204" pitchFamily="34" charset="0"/>
              </a:rPr>
              <a:t>Çalışma ortamının düzenlenmesi </a:t>
            </a:r>
          </a:p>
          <a:p>
            <a:pPr marL="514350" indent="-514350">
              <a:buFont typeface="+mj-lt"/>
              <a:buAutoNum type="arabicPeriod"/>
            </a:pPr>
            <a:r>
              <a:rPr lang="tr-TR" sz="2800" dirty="0">
                <a:solidFill>
                  <a:srgbClr val="00B0F0"/>
                </a:solidFill>
                <a:latin typeface="Trebuchet MS" panose="020B0603020202020204" pitchFamily="34" charset="0"/>
              </a:rPr>
              <a:t>Etkili dinleme</a:t>
            </a:r>
          </a:p>
          <a:p>
            <a:pPr marL="514350" indent="-514350">
              <a:buFont typeface="+mj-lt"/>
              <a:buAutoNum type="arabicPeriod"/>
            </a:pPr>
            <a:r>
              <a:rPr lang="tr-TR" sz="2800" dirty="0">
                <a:solidFill>
                  <a:srgbClr val="00B050"/>
                </a:solidFill>
                <a:latin typeface="Trebuchet MS" panose="020B0603020202020204" pitchFamily="34" charset="0"/>
              </a:rPr>
              <a:t>Not tutma</a:t>
            </a:r>
          </a:p>
          <a:p>
            <a:pPr marL="514350" indent="-514350">
              <a:buFont typeface="+mj-lt"/>
              <a:buAutoNum type="arabicPeriod"/>
            </a:pPr>
            <a:r>
              <a:rPr lang="tr-TR" sz="2800" dirty="0">
                <a:solidFill>
                  <a:srgbClr val="92D050"/>
                </a:solidFill>
                <a:latin typeface="Trebuchet MS" panose="020B0603020202020204" pitchFamily="34" charset="0"/>
              </a:rPr>
              <a:t>Verimli okuma</a:t>
            </a:r>
          </a:p>
          <a:p>
            <a:pPr marL="514350" indent="-514350">
              <a:buFont typeface="+mj-lt"/>
              <a:buAutoNum type="arabicPeriod"/>
            </a:pPr>
            <a:r>
              <a:rPr lang="tr-TR" sz="2800" dirty="0">
                <a:solidFill>
                  <a:srgbClr val="FFC000"/>
                </a:solidFill>
                <a:latin typeface="Trebuchet MS" panose="020B0603020202020204" pitchFamily="34" charset="0"/>
              </a:rPr>
              <a:t>Özet çıkarma</a:t>
            </a:r>
          </a:p>
          <a:p>
            <a:pPr marL="514350" indent="-514350">
              <a:buFont typeface="+mj-lt"/>
              <a:buAutoNum type="arabicPeriod"/>
            </a:pPr>
            <a:r>
              <a:rPr lang="tr-TR" sz="2800" dirty="0">
                <a:solidFill>
                  <a:srgbClr val="C00000"/>
                </a:solidFill>
                <a:latin typeface="Trebuchet MS" panose="020B0603020202020204" pitchFamily="34" charset="0"/>
              </a:rPr>
              <a:t>Derse hazırlıklı gelme</a:t>
            </a:r>
          </a:p>
          <a:p>
            <a:pPr marL="514350" indent="-514350">
              <a:buFont typeface="+mj-lt"/>
              <a:buAutoNum type="arabicPeriod"/>
            </a:pPr>
            <a:r>
              <a:rPr lang="tr-TR" sz="2800" dirty="0">
                <a:solidFill>
                  <a:schemeClr val="accent3">
                    <a:lumMod val="50000"/>
                  </a:schemeClr>
                </a:solidFill>
                <a:latin typeface="Trebuchet MS" panose="020B0603020202020204" pitchFamily="34" charset="0"/>
              </a:rPr>
              <a:t>Tekrar</a:t>
            </a:r>
          </a:p>
          <a:p>
            <a:pPr marL="514350" indent="-514350">
              <a:buFont typeface="+mj-lt"/>
              <a:buAutoNum type="arabicPeriod"/>
            </a:pPr>
            <a:r>
              <a:rPr lang="tr-TR" sz="2800" dirty="0">
                <a:solidFill>
                  <a:schemeClr val="accent1">
                    <a:lumMod val="75000"/>
                  </a:schemeClr>
                </a:solidFill>
                <a:latin typeface="Trebuchet MS" panose="020B0603020202020204" pitchFamily="34" charset="0"/>
              </a:rPr>
              <a:t>Zorlanılan ders kenara bırakılmamalı</a:t>
            </a:r>
          </a:p>
          <a:p>
            <a:pPr marL="514350" indent="-514350">
              <a:buFont typeface="+mj-lt"/>
              <a:buAutoNum type="arabicPeriod"/>
            </a:pPr>
            <a:r>
              <a:rPr lang="tr-TR" sz="2800" dirty="0">
                <a:solidFill>
                  <a:schemeClr val="accent1">
                    <a:lumMod val="75000"/>
                  </a:schemeClr>
                </a:solidFill>
                <a:latin typeface="Trebuchet MS" panose="020B0603020202020204" pitchFamily="34" charset="0"/>
              </a:rPr>
              <a:t>Farklı Kaynaklardan Yararlanmak-Test Çözmek</a:t>
            </a:r>
          </a:p>
          <a:p>
            <a:endParaRPr lang="tr-TR" dirty="0">
              <a:latin typeface="Trebuchet MS" panose="020B0603020202020204" pitchFamily="34" charset="0"/>
            </a:endParaRP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rPr>
              <a:pPr/>
              <a:t>4</a:t>
            </a:fld>
            <a:endParaRPr lang="tr-TR" dirty="0">
              <a:solidFill>
                <a:schemeClr val="bg1"/>
              </a:solidFill>
            </a:endParaRPr>
          </a:p>
        </p:txBody>
      </p:sp>
      <p:pic>
        <p:nvPicPr>
          <p:cNvPr id="7170" name="Picture 2" descr="C:\Documents and Settings\USER\Local Settings\Temporary Internet Files\Content.IE5\AN7PPIHI\MCj04375190000[1].wmf"/>
          <p:cNvPicPr>
            <a:picLocks noChangeAspect="1" noChangeArrowheads="1"/>
          </p:cNvPicPr>
          <p:nvPr/>
        </p:nvPicPr>
        <p:blipFill>
          <a:blip r:embed="rId3" cstate="print"/>
          <a:srcRect/>
          <a:stretch>
            <a:fillRect/>
          </a:stretch>
        </p:blipFill>
        <p:spPr bwMode="auto">
          <a:xfrm>
            <a:off x="5364088" y="3212976"/>
            <a:ext cx="3190823" cy="2283089"/>
          </a:xfrm>
          <a:prstGeom prst="rect">
            <a:avLst/>
          </a:prstGeom>
          <a:noFill/>
        </p:spPr>
      </p:pic>
    </p:spTree>
    <p:extLst>
      <p:ext uri="{BB962C8B-B14F-4D97-AF65-F5344CB8AC3E}">
        <p14:creationId xmlns:p14="http://schemas.microsoft.com/office/powerpoint/2010/main" val="4081402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196752"/>
            <a:ext cx="7886700" cy="4980211"/>
          </a:xfrm>
        </p:spPr>
        <p:txBody>
          <a:bodyPr>
            <a:normAutofit/>
          </a:bodyPr>
          <a:lstStyle/>
          <a:p>
            <a:r>
              <a:rPr lang="tr-TR" sz="8800" b="1" dirty="0" smtClean="0">
                <a:solidFill>
                  <a:srgbClr val="FF0000"/>
                </a:solidFill>
              </a:rPr>
              <a:t>DİNLEDİĞİNİZ İÇİN TEŞEKKÜR EDERİM.</a:t>
            </a:r>
            <a:endParaRPr lang="tr-TR" sz="8800" b="1" dirty="0">
              <a:solidFill>
                <a:srgbClr val="FF0000"/>
              </a:solidFill>
            </a:endParaRPr>
          </a:p>
        </p:txBody>
      </p:sp>
    </p:spTree>
    <p:extLst>
      <p:ext uri="{BB962C8B-B14F-4D97-AF65-F5344CB8AC3E}">
        <p14:creationId xmlns:p14="http://schemas.microsoft.com/office/powerpoint/2010/main" val="28399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buNone/>
            </a:pPr>
            <a:r>
              <a:rPr lang="tr-TR" sz="7500" dirty="0" smtClean="0">
                <a:solidFill>
                  <a:srgbClr val="FF0000"/>
                </a:solidFill>
              </a:rPr>
              <a:t>İşin içine SEVGİ girince zor diye bir şey kalmıyor.</a:t>
            </a:r>
            <a:endParaRPr lang="tr-TR" sz="7500" dirty="0">
              <a:solidFill>
                <a:srgbClr val="FF0000"/>
              </a:solidFill>
            </a:endParaRPr>
          </a:p>
        </p:txBody>
      </p:sp>
      <p:sp>
        <p:nvSpPr>
          <p:cNvPr id="4" name="Başlık 10"/>
          <p:cNvSpPr txBox="1">
            <a:spLocks/>
          </p:cNvSpPr>
          <p:nvPr/>
        </p:nvSpPr>
        <p:spPr>
          <a:xfrm>
            <a:off x="323528" y="620688"/>
            <a:ext cx="8496944" cy="720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60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anose="020B0603020202020204" pitchFamily="34" charset="0"/>
              </a:rPr>
              <a:t>MOTİVASYON (İSTEK VE İNANMAK)</a:t>
            </a:r>
            <a:endPar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211030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0"/>
          <p:cNvSpPr>
            <a:spLocks noGrp="1"/>
          </p:cNvSpPr>
          <p:nvPr>
            <p:ph type="title"/>
          </p:nvPr>
        </p:nvSpPr>
        <p:spPr>
          <a:xfrm>
            <a:off x="179512" y="44624"/>
            <a:ext cx="8496944" cy="720000"/>
          </a:xfrm>
        </p:spPr>
        <p:style>
          <a:lnRef idx="0">
            <a:schemeClr val="accent3"/>
          </a:lnRef>
          <a:fillRef idx="3">
            <a:schemeClr val="accent3"/>
          </a:fillRef>
          <a:effectRef idx="3">
            <a:schemeClr val="accent3"/>
          </a:effectRef>
          <a:fontRef idx="minor">
            <a:schemeClr val="lt1"/>
          </a:fontRef>
        </p:style>
        <p:txBody>
          <a:bodyPr anchor="ctr">
            <a:normAutofit/>
          </a:bodyPr>
          <a:lstStyle/>
          <a:p>
            <a:pPr algn="ctr"/>
            <a:r>
              <a:rPr lang="tr-TR" sz="3600" cap="none"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rebuchet MS" panose="020B0603020202020204" pitchFamily="34" charset="0"/>
              </a:rPr>
              <a:t>MOTİVASYON (İSTEK VE İNANMAK)</a:t>
            </a:r>
          </a:p>
        </p:txBody>
      </p:sp>
      <p:sp>
        <p:nvSpPr>
          <p:cNvPr id="3" name="2 İçerik Yer Tutucusu"/>
          <p:cNvSpPr>
            <a:spLocks noGrp="1"/>
          </p:cNvSpPr>
          <p:nvPr>
            <p:ph idx="1"/>
          </p:nvPr>
        </p:nvSpPr>
        <p:spPr>
          <a:xfrm>
            <a:off x="179512" y="908720"/>
            <a:ext cx="5184576" cy="288032"/>
          </a:xfrm>
        </p:spPr>
        <p:txBody>
          <a:bodyPr>
            <a:noAutofit/>
          </a:bodyPr>
          <a:lstStyle/>
          <a:p>
            <a:pPr>
              <a:lnSpc>
                <a:spcPct val="150000"/>
              </a:lnSpc>
            </a:pPr>
            <a:r>
              <a:rPr lang="tr-TR" sz="2400" dirty="0">
                <a:solidFill>
                  <a:schemeClr val="bg1"/>
                </a:solidFill>
                <a:latin typeface="Trebuchet MS" panose="020B0603020202020204" pitchFamily="34" charset="0"/>
              </a:rPr>
              <a:t>Başarabilmek için önce başaracağınıza yürekten inanın.</a:t>
            </a:r>
          </a:p>
          <a:p>
            <a:pPr>
              <a:lnSpc>
                <a:spcPct val="150000"/>
              </a:lnSpc>
            </a:pPr>
            <a:r>
              <a:rPr lang="tr-TR" sz="2400" dirty="0">
                <a:solidFill>
                  <a:schemeClr val="bg1"/>
                </a:solidFill>
                <a:latin typeface="Trebuchet MS" panose="020B0603020202020204" pitchFamily="34" charset="0"/>
              </a:rPr>
              <a:t>İnandığınız zaman aklınız o şeyi yapmanın yolunu bulur.</a:t>
            </a:r>
          </a:p>
          <a:p>
            <a:pPr>
              <a:lnSpc>
                <a:spcPct val="150000"/>
              </a:lnSpc>
            </a:pPr>
            <a:r>
              <a:rPr lang="en-AU" sz="2400" dirty="0" err="1">
                <a:solidFill>
                  <a:schemeClr val="bg1"/>
                </a:solidFill>
                <a:latin typeface="Trebuchet MS" panose="020B0603020202020204" pitchFamily="34" charset="0"/>
              </a:rPr>
              <a:t>Bilinçaltı</a:t>
            </a: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söylenene</a:t>
            </a: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inanır</a:t>
            </a:r>
            <a:r>
              <a:rPr lang="en-AU" sz="2400" dirty="0">
                <a:solidFill>
                  <a:schemeClr val="bg1"/>
                </a:solidFill>
                <a:latin typeface="Trebuchet MS" panose="020B0603020202020204" pitchFamily="34" charset="0"/>
              </a:rPr>
              <a:t>.</a:t>
            </a:r>
            <a:endParaRPr lang="tr-TR" sz="2400" dirty="0">
              <a:solidFill>
                <a:schemeClr val="bg1"/>
              </a:solidFill>
              <a:latin typeface="Trebuchet MS" panose="020B0603020202020204" pitchFamily="34" charset="0"/>
            </a:endParaRPr>
          </a:p>
          <a:p>
            <a:pPr marL="0" indent="0">
              <a:lnSpc>
                <a:spcPct val="150000"/>
              </a:lnSpc>
              <a:buNone/>
            </a:pPr>
            <a:r>
              <a:rPr lang="en-AU" sz="2400" dirty="0" err="1">
                <a:solidFill>
                  <a:schemeClr val="bg1"/>
                </a:solidFill>
                <a:latin typeface="Trebuchet MS" panose="020B0603020202020204" pitchFamily="34" charset="0"/>
              </a:rPr>
              <a:t>Kendinize</a:t>
            </a:r>
            <a:r>
              <a:rPr lang="tr-TR" sz="2400" dirty="0">
                <a:solidFill>
                  <a:schemeClr val="bg1"/>
                </a:solidFill>
                <a:latin typeface="Trebuchet MS" panose="020B0603020202020204" pitchFamily="34" charset="0"/>
              </a:rPr>
              <a:t> </a:t>
            </a:r>
            <a:r>
              <a:rPr lang="en-AU" sz="2400" dirty="0">
                <a:solidFill>
                  <a:schemeClr val="bg1"/>
                </a:solidFill>
                <a:latin typeface="Trebuchet MS" panose="020B0603020202020204" pitchFamily="34" charset="0"/>
              </a:rPr>
              <a:t>ne </a:t>
            </a:r>
            <a:r>
              <a:rPr lang="en-AU" sz="2400" dirty="0" err="1">
                <a:solidFill>
                  <a:schemeClr val="bg1"/>
                </a:solidFill>
                <a:latin typeface="Trebuchet MS" panose="020B0603020202020204" pitchFamily="34" charset="0"/>
              </a:rPr>
              <a:t>söylerseniz</a:t>
            </a:r>
            <a:r>
              <a:rPr lang="en-AU" sz="2400" dirty="0">
                <a:solidFill>
                  <a:schemeClr val="bg1"/>
                </a:solidFill>
                <a:latin typeface="Trebuchet MS" panose="020B0603020202020204" pitchFamily="34" charset="0"/>
              </a:rPr>
              <a:t> o </a:t>
            </a:r>
            <a:r>
              <a:rPr lang="en-AU" sz="2400" dirty="0" err="1">
                <a:solidFill>
                  <a:schemeClr val="bg1"/>
                </a:solidFill>
                <a:latin typeface="Trebuchet MS" panose="020B0603020202020204" pitchFamily="34" charset="0"/>
              </a:rPr>
              <a:t>olursunuz</a:t>
            </a:r>
            <a:r>
              <a:rPr lang="en-AU" sz="2400" dirty="0">
                <a:solidFill>
                  <a:schemeClr val="bg1"/>
                </a:solidFill>
                <a:latin typeface="Trebuchet MS" panose="020B0603020202020204" pitchFamily="34" charset="0"/>
              </a:rPr>
              <a:t>.</a:t>
            </a:r>
            <a:endParaRPr lang="tr-TR" sz="2400" dirty="0">
              <a:solidFill>
                <a:schemeClr val="bg1"/>
              </a:solidFill>
              <a:latin typeface="Trebuchet MS" panose="020B0603020202020204" pitchFamily="34" charset="0"/>
            </a:endParaRPr>
          </a:p>
          <a:p>
            <a:pPr>
              <a:lnSpc>
                <a:spcPct val="150000"/>
              </a:lnSpc>
            </a:pP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Ders</a:t>
            </a: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çalışmaya</a:t>
            </a:r>
            <a:r>
              <a:rPr lang="en-AU" sz="2400" dirty="0">
                <a:solidFill>
                  <a:schemeClr val="bg1"/>
                </a:solidFill>
                <a:latin typeface="Trebuchet MS" panose="020B0603020202020204" pitchFamily="34" charset="0"/>
              </a:rPr>
              <a:t> eve </a:t>
            </a:r>
            <a:r>
              <a:rPr lang="en-AU" sz="2400" dirty="0" err="1">
                <a:solidFill>
                  <a:schemeClr val="bg1"/>
                </a:solidFill>
                <a:latin typeface="Trebuchet MS" panose="020B0603020202020204" pitchFamily="34" charset="0"/>
              </a:rPr>
              <a:t>gider</a:t>
            </a:r>
            <a:r>
              <a:rPr lang="tr-TR"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gitmez</a:t>
            </a: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değil,mutlaka</a:t>
            </a:r>
            <a:r>
              <a:rPr lang="tr-TR"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dinlendikten</a:t>
            </a: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sonra</a:t>
            </a:r>
            <a:r>
              <a:rPr lang="en-AU" sz="2400" dirty="0">
                <a:solidFill>
                  <a:schemeClr val="bg1"/>
                </a:solidFill>
                <a:latin typeface="Trebuchet MS" panose="020B0603020202020204" pitchFamily="34" charset="0"/>
              </a:rPr>
              <a:t> </a:t>
            </a:r>
            <a:r>
              <a:rPr lang="en-AU" sz="2400" dirty="0" err="1">
                <a:solidFill>
                  <a:schemeClr val="bg1"/>
                </a:solidFill>
                <a:latin typeface="Trebuchet MS" panose="020B0603020202020204" pitchFamily="34" charset="0"/>
              </a:rPr>
              <a:t>başlayın</a:t>
            </a:r>
            <a:r>
              <a:rPr lang="en-AU" sz="2400" dirty="0">
                <a:solidFill>
                  <a:schemeClr val="bg1"/>
                </a:solidFill>
                <a:latin typeface="Trebuchet MS" panose="020B0603020202020204" pitchFamily="34" charset="0"/>
              </a:rPr>
              <a:t>.</a:t>
            </a:r>
          </a:p>
          <a:p>
            <a:pPr>
              <a:lnSpc>
                <a:spcPct val="150000"/>
              </a:lnSpc>
            </a:pPr>
            <a:endParaRPr lang="tr-TR" sz="2400" dirty="0">
              <a:solidFill>
                <a:schemeClr val="bg1"/>
              </a:solidFill>
              <a:latin typeface="Trebuchet MS" panose="020B0603020202020204" pitchFamily="34" charset="0"/>
            </a:endParaRPr>
          </a:p>
          <a:p>
            <a:pPr>
              <a:lnSpc>
                <a:spcPct val="150000"/>
              </a:lnSpc>
            </a:pPr>
            <a:endParaRPr lang="tr-TR" sz="2400" dirty="0">
              <a:solidFill>
                <a:schemeClr val="bg1"/>
              </a:solidFill>
              <a:latin typeface="Trebuchet MS" panose="020B0603020202020204" pitchFamily="34" charset="0"/>
            </a:endParaRPr>
          </a:p>
          <a:p>
            <a:pPr>
              <a:lnSpc>
                <a:spcPct val="150000"/>
              </a:lnSpc>
            </a:pPr>
            <a:endParaRPr lang="tr-TR" sz="2400" dirty="0">
              <a:solidFill>
                <a:schemeClr val="bg1"/>
              </a:solidFill>
              <a:latin typeface="Trebuchet MS" panose="020B0603020202020204" pitchFamily="34" charset="0"/>
            </a:endParaRPr>
          </a:p>
        </p:txBody>
      </p:sp>
      <p:sp>
        <p:nvSpPr>
          <p:cNvPr id="4" name="3 Slayt Numarası Yer Tutucusu"/>
          <p:cNvSpPr>
            <a:spLocks noGrp="1"/>
          </p:cNvSpPr>
          <p:nvPr>
            <p:ph type="sldNum" sz="quarter" idx="12"/>
          </p:nvPr>
        </p:nvSpPr>
        <p:spPr/>
        <p:txBody>
          <a:bodyPr/>
          <a:lstStyle/>
          <a:p>
            <a:fld id="{7305FA10-2086-4DD4-978D-A2BD02EA7982}" type="slidenum">
              <a:rPr lang="tr-TR" smtClean="0">
                <a:solidFill>
                  <a:schemeClr val="bg1"/>
                </a:solidFill>
              </a:rPr>
              <a:pPr/>
              <a:t>6</a:t>
            </a:fld>
            <a:endParaRPr lang="tr-TR" dirty="0">
              <a:solidFill>
                <a:schemeClr val="bg1"/>
              </a:solidFill>
            </a:endParaRPr>
          </a:p>
        </p:txBody>
      </p:sp>
      <p:pic>
        <p:nvPicPr>
          <p:cNvPr id="10242" name="Picture 2" descr="başar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092913"/>
            <a:ext cx="3674443" cy="359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862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REHBERLİK VE PSİKOLOJİ ARŞİVİ\REHBERLİK PANOSU\VERİMLİ DERS ÇALIŞMA VE ZAMAN YÖNETİMİ\rehberlik_panosu_afis_basari_merdivenler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10"/>
          <a:stretch/>
        </p:blipFill>
        <p:spPr bwMode="auto">
          <a:xfrm>
            <a:off x="107504" y="0"/>
            <a:ext cx="8138555" cy="6309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pPr algn="ctr">
              <a:defRPr/>
            </a:pPr>
            <a:fld id="{DF3886AF-6DA8-4692-8B5A-BE86A7A5E133}" type="slidenum">
              <a:rPr lang="tr-TR" sz="1600" b="1" smtClean="0">
                <a:solidFill>
                  <a:schemeClr val="bg1"/>
                </a:solidFill>
              </a:rPr>
              <a:pPr algn="ctr">
                <a:defRPr/>
              </a:pPr>
              <a:t>7</a:t>
            </a:fld>
            <a:endParaRPr lang="tr-TR" sz="1600" b="1" dirty="0">
              <a:solidFill>
                <a:schemeClr val="bg1"/>
              </a:solidFill>
            </a:endParaRPr>
          </a:p>
        </p:txBody>
      </p:sp>
    </p:spTree>
    <p:extLst>
      <p:ext uri="{BB962C8B-B14F-4D97-AF65-F5344CB8AC3E}">
        <p14:creationId xmlns:p14="http://schemas.microsoft.com/office/powerpoint/2010/main" val="1840521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REHBERLİK VE PSİKOLOJİ ARŞİVİ\REHBERLİK PANOSU\VERİMLİ DERS ÇALIŞMA VE ZAMAN YÖNETİMİ\10847520_10204804028035065_3803330812823132625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8568952" cy="5725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ayt Numarası Yer Tutucusu 6"/>
          <p:cNvSpPr>
            <a:spLocks noGrp="1"/>
          </p:cNvSpPr>
          <p:nvPr>
            <p:ph type="sldNum" sz="quarter" idx="12"/>
          </p:nvPr>
        </p:nvSpPr>
        <p:spPr/>
        <p:txBody>
          <a:bodyPr/>
          <a:lstStyle/>
          <a:p>
            <a:pPr>
              <a:defRPr/>
            </a:pPr>
            <a:fld id="{2951785A-6459-4F9A-BA34-63CD7951493C}" type="slidenum">
              <a:rPr lang="tr-TR">
                <a:solidFill>
                  <a:schemeClr val="bg1"/>
                </a:solidFill>
              </a:rPr>
              <a:pPr>
                <a:defRPr/>
              </a:pPr>
              <a:t>8</a:t>
            </a:fld>
            <a:endParaRPr lang="tr-TR" dirty="0">
              <a:solidFill>
                <a:schemeClr val="bg1"/>
              </a:solidFill>
            </a:endParaRPr>
          </a:p>
        </p:txBody>
      </p:sp>
    </p:spTree>
    <p:extLst>
      <p:ext uri="{BB962C8B-B14F-4D97-AF65-F5344CB8AC3E}">
        <p14:creationId xmlns:p14="http://schemas.microsoft.com/office/powerpoint/2010/main" val="34242262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a:xfrm>
            <a:off x="179512" y="274638"/>
            <a:ext cx="8496944" cy="720000"/>
          </a:xfrm>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lang="tr-TR" alt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AMAÇ –HEDEF BELİRLEME</a:t>
            </a:r>
          </a:p>
        </p:txBody>
      </p:sp>
      <p:sp>
        <p:nvSpPr>
          <p:cNvPr id="10" name="Slayt Numarası Yer Tutucusu 6"/>
          <p:cNvSpPr>
            <a:spLocks noGrp="1"/>
          </p:cNvSpPr>
          <p:nvPr>
            <p:ph type="sldNum" sz="quarter" idx="12"/>
          </p:nvPr>
        </p:nvSpPr>
        <p:spPr/>
        <p:txBody>
          <a:bodyPr/>
          <a:lstStyle/>
          <a:p>
            <a:pPr>
              <a:defRPr/>
            </a:pPr>
            <a:fld id="{2951785A-6459-4F9A-BA34-63CD7951493C}" type="slidenum">
              <a:rPr lang="tr-TR">
                <a:solidFill>
                  <a:schemeClr val="bg1"/>
                </a:solidFill>
              </a:rPr>
              <a:pPr>
                <a:defRPr/>
              </a:pPr>
              <a:t>9</a:t>
            </a:fld>
            <a:endParaRPr lang="tr-TR" dirty="0">
              <a:solidFill>
                <a:schemeClr val="bg1"/>
              </a:solidFill>
            </a:endParaRPr>
          </a:p>
        </p:txBody>
      </p:sp>
      <p:sp>
        <p:nvSpPr>
          <p:cNvPr id="25608" name="Rectangle 7"/>
          <p:cNvSpPr>
            <a:spLocks noChangeArrowheads="1"/>
          </p:cNvSpPr>
          <p:nvPr/>
        </p:nvSpPr>
        <p:spPr bwMode="auto">
          <a:xfrm>
            <a:off x="3851275" y="1981200"/>
            <a:ext cx="5041205"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ct val="50000"/>
              </a:spcBef>
              <a:spcAft>
                <a:spcPts val="0"/>
              </a:spcAft>
              <a:defRPr/>
            </a:pPr>
            <a:r>
              <a:rPr lang="tr-TR" sz="2000" dirty="0">
                <a:solidFill>
                  <a:prstClr val="black"/>
                </a:solidFill>
                <a:latin typeface="+mn-lt"/>
              </a:rPr>
              <a:t> </a:t>
            </a:r>
            <a:endParaRPr lang="tr-TR" sz="4800" b="1" dirty="0">
              <a:solidFill>
                <a:srgbClr val="002060"/>
              </a:solidFill>
              <a:latin typeface="+mn-lt"/>
            </a:endParaRPr>
          </a:p>
        </p:txBody>
      </p:sp>
      <p:sp>
        <p:nvSpPr>
          <p:cNvPr id="2" name="Dikdörtgen 1"/>
          <p:cNvSpPr/>
          <p:nvPr/>
        </p:nvSpPr>
        <p:spPr>
          <a:xfrm>
            <a:off x="78297" y="1052736"/>
            <a:ext cx="5069767" cy="5016758"/>
          </a:xfrm>
          <a:prstGeom prst="rect">
            <a:avLst/>
          </a:prstGeom>
        </p:spPr>
        <p:txBody>
          <a:bodyPr wrap="square">
            <a:spAutoFit/>
          </a:bodyPr>
          <a:lstStyle/>
          <a:p>
            <a:pPr>
              <a:lnSpc>
                <a:spcPct val="200000"/>
              </a:lnSpc>
            </a:pPr>
            <a:r>
              <a:rPr lang="tr-TR" sz="2000" dirty="0">
                <a:solidFill>
                  <a:schemeClr val="tx2">
                    <a:lumMod val="50000"/>
                  </a:schemeClr>
                </a:solidFill>
                <a:latin typeface="Trebuchet MS" panose="020B0603020202020204" pitchFamily="34" charset="0"/>
              </a:rPr>
              <a:t>Bir türlü çalışmaya başlayamıyorsanız öncelikle kendinize bir AMAÇ BELİRLEYİN.</a:t>
            </a:r>
          </a:p>
          <a:p>
            <a:pPr>
              <a:lnSpc>
                <a:spcPct val="200000"/>
              </a:lnSpc>
            </a:pPr>
            <a:r>
              <a:rPr lang="tr-TR" sz="2000" dirty="0">
                <a:solidFill>
                  <a:schemeClr val="tx2">
                    <a:lumMod val="50000"/>
                  </a:schemeClr>
                </a:solidFill>
                <a:latin typeface="Trebuchet MS" panose="020B0603020202020204" pitchFamily="34" charset="0"/>
              </a:rPr>
              <a:t>Bu amaca ulaşmak için yapmanız gereken çalışmayı alışkanlık haline getirin.</a:t>
            </a:r>
          </a:p>
          <a:p>
            <a:pPr>
              <a:lnSpc>
                <a:spcPct val="200000"/>
              </a:lnSpc>
            </a:pPr>
            <a:r>
              <a:rPr lang="tr-TR" sz="2000" dirty="0">
                <a:solidFill>
                  <a:schemeClr val="tx2">
                    <a:lumMod val="50000"/>
                  </a:schemeClr>
                </a:solidFill>
                <a:latin typeface="Trebuchet MS" panose="020B0603020202020204" pitchFamily="34" charset="0"/>
              </a:rPr>
              <a:t>Kazanmak için çaba gerekir.</a:t>
            </a:r>
          </a:p>
          <a:p>
            <a:pPr>
              <a:lnSpc>
                <a:spcPct val="200000"/>
              </a:lnSpc>
            </a:pPr>
            <a:r>
              <a:rPr lang="tr-TR" sz="2000" dirty="0">
                <a:solidFill>
                  <a:schemeClr val="tx2">
                    <a:lumMod val="50000"/>
                  </a:schemeClr>
                </a:solidFill>
                <a:latin typeface="Trebuchet MS" panose="020B0603020202020204" pitchFamily="34" charset="0"/>
              </a:rPr>
              <a:t>İşe çalışma düzeninizi değiştirerek başlayın. Ya da bir çalışma düzeni oluşturarak (!)</a:t>
            </a:r>
          </a:p>
        </p:txBody>
      </p:sp>
      <p:pic>
        <p:nvPicPr>
          <p:cNvPr id="2088" name="Picture 40" descr="D:\REHBERLİK VE PSİKOLOJİ ARŞİVİ\REHBERLİK PANOSU\VERİMLİ DERS ÇALIŞMA VE ZAMAN YÖNETİMİ\1911073_291528427700735_815584342595647632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124744"/>
            <a:ext cx="370276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D:\REHBERLİK VE PSİKOLOJİ ARŞİVİ\REHBERLİK PANOSU\VERİMLİ DERS ÇALIŞMA VE ZAMAN YÖNETİMİ\10157345_10152322118364726_15783022993478033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429000"/>
            <a:ext cx="3751312" cy="228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76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555</TotalTime>
  <Words>1444</Words>
  <Application>Microsoft Office PowerPoint</Application>
  <PresentationFormat>Ekran Gösterisi (4:3)</PresentationFormat>
  <Paragraphs>431</Paragraphs>
  <Slides>40</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40</vt:i4>
      </vt:variant>
    </vt:vector>
  </HeadingPairs>
  <TitlesOfParts>
    <vt:vector size="42" baseType="lpstr">
      <vt:lpstr>Office Theme</vt:lpstr>
      <vt:lpstr>Bit Eşlem Resmi</vt:lpstr>
      <vt:lpstr>VERİMLİ DERS ÇALIŞMA TEKNİKLERİ </vt:lpstr>
      <vt:lpstr>VERİMLİ DERS ÇALIŞMA,</vt:lpstr>
      <vt:lpstr>NİÇİN OKULA GİDİYORUZ; AMACIMIZ NE?</vt:lpstr>
      <vt:lpstr>VERİMLİ DERS ÇALIŞMA YÖNTEMLERİ</vt:lpstr>
      <vt:lpstr>PowerPoint Sunusu</vt:lpstr>
      <vt:lpstr>MOTİVASYON (İSTEK VE İNANMAK)</vt:lpstr>
      <vt:lpstr>PowerPoint Sunusu</vt:lpstr>
      <vt:lpstr>PowerPoint Sunusu</vt:lpstr>
      <vt:lpstr>AMAÇ –HEDEF BELİRLEME</vt:lpstr>
      <vt:lpstr>AMAÇ –HEDEF BELİRLEME</vt:lpstr>
      <vt:lpstr>AMAÇ  BELİRLEMEK NEDEN  ÖNEMLİDİR?</vt:lpstr>
      <vt:lpstr>PowerPoint Sunusu</vt:lpstr>
      <vt:lpstr>HEDEFE NASIL ULAŞILIR?</vt:lpstr>
      <vt:lpstr>DERSE HAZIRLIKLI GELME</vt:lpstr>
      <vt:lpstr>PowerPoint Sunusu</vt:lpstr>
      <vt:lpstr>PLANLI PROGRAMLI ÇALIŞMA</vt:lpstr>
      <vt:lpstr>PLANLI PROGRAMLI ÇALIŞMA</vt:lpstr>
      <vt:lpstr>PLANLI PROGRAMLI ÇALIŞMA</vt:lpstr>
      <vt:lpstr>PowerPoint Sunusu</vt:lpstr>
      <vt:lpstr>PowerPoint Sunusu</vt:lpstr>
      <vt:lpstr>PowerPoint Sunusu</vt:lpstr>
      <vt:lpstr>PowerPoint Sunusu</vt:lpstr>
      <vt:lpstr>PowerPoint Sunusu</vt:lpstr>
      <vt:lpstr>PowerPoint Sunusu</vt:lpstr>
      <vt:lpstr>PowerPoint Sunusu</vt:lpstr>
      <vt:lpstr>ETKİLİ DİNLEME</vt:lpstr>
      <vt:lpstr>DERSİ, DERSTE DİNLEMEZSENİZ…</vt:lpstr>
      <vt:lpstr>DERSİ DERSTE ÖĞRENMEK, SOSYAL ETKİNLİKLERİNE ZAMAN VE İMKAN SAĞLAR</vt:lpstr>
      <vt:lpstr>TEKRAR</vt:lpstr>
      <vt:lpstr>Neden Düzenli Tekrar Yapmam Gerekiyor?</vt:lpstr>
      <vt:lpstr>PowerPoint Sunusu</vt:lpstr>
      <vt:lpstr>NOT TUTMA</vt:lpstr>
      <vt:lpstr>İYİ NOT TUTMANIN ÖN ŞARTI</vt:lpstr>
      <vt:lpstr>ÖZET ÇIKARMA</vt:lpstr>
      <vt:lpstr>VERİMLİ OKUMA</vt:lpstr>
      <vt:lpstr>ZORLANILAN DERS KENARA BIRAKILMAMALI</vt:lpstr>
      <vt:lpstr>FARKLI KAYNAKLARDAN YARARLANMAK</vt:lpstr>
      <vt:lpstr>SINAV İÇİN PLANLAMA</vt:lpstr>
      <vt:lpstr>SINAVA HAZIRLIĞIN YARARI</vt:lpstr>
      <vt:lpstr>PowerPoint Sunusu</vt:lpstr>
    </vt:vector>
  </TitlesOfParts>
  <Company>Rehberlik ve Araştırma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ensa</dc:creator>
  <cp:lastModifiedBy>Merve Nur Çalışkan</cp:lastModifiedBy>
  <cp:revision>55</cp:revision>
  <cp:lastPrinted>1601-01-01T00:00:00Z</cp:lastPrinted>
  <dcterms:created xsi:type="dcterms:W3CDTF">2012-10-11T05:58:57Z</dcterms:created>
  <dcterms:modified xsi:type="dcterms:W3CDTF">2019-10-14T08:29:45Z</dcterms:modified>
</cp:coreProperties>
</file>